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66" r:id="rId2"/>
  </p:sldIdLst>
  <p:sldSz cx="14211300" cy="20104100"/>
  <p:notesSz cx="7102475"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00"/>
    <a:srgbClr val="FFFF00"/>
    <a:srgbClr val="FF99FF"/>
    <a:srgbClr val="EC0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24" autoAdjust="0"/>
    <p:restoredTop sz="96353" autoAdjust="0"/>
  </p:normalViewPr>
  <p:slideViewPr>
    <p:cSldViewPr>
      <p:cViewPr>
        <p:scale>
          <a:sx n="75" d="100"/>
          <a:sy n="75" d="100"/>
        </p:scale>
        <p:origin x="84"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3077581" cy="513186"/>
          </a:xfrm>
          <a:prstGeom prst="rect">
            <a:avLst/>
          </a:prstGeom>
        </p:spPr>
        <p:txBody>
          <a:bodyPr vert="horz" lIns="46171" tIns="23086" rIns="46171" bIns="23086" rtlCol="0"/>
          <a:lstStyle>
            <a:lvl1pPr algn="l">
              <a:defRPr sz="600"/>
            </a:lvl1pPr>
          </a:lstStyle>
          <a:p>
            <a:endParaRPr kumimoji="1" lang="ja-JP" altLang="en-US"/>
          </a:p>
        </p:txBody>
      </p:sp>
      <p:sp>
        <p:nvSpPr>
          <p:cNvPr id="3" name="日付プレースホルダー 2"/>
          <p:cNvSpPr>
            <a:spLocks noGrp="1"/>
          </p:cNvSpPr>
          <p:nvPr>
            <p:ph type="dt" idx="1"/>
          </p:nvPr>
        </p:nvSpPr>
        <p:spPr>
          <a:xfrm>
            <a:off x="4023310" y="0"/>
            <a:ext cx="3077580" cy="513186"/>
          </a:xfrm>
          <a:prstGeom prst="rect">
            <a:avLst/>
          </a:prstGeom>
        </p:spPr>
        <p:txBody>
          <a:bodyPr vert="horz" lIns="46171" tIns="23086" rIns="46171" bIns="23086" rtlCol="0"/>
          <a:lstStyle>
            <a:lvl1pPr algn="r">
              <a:defRPr sz="600"/>
            </a:lvl1pPr>
          </a:lstStyle>
          <a:p>
            <a:fld id="{CD747485-8DB9-4A8C-B6F9-F8D5FEE77F0A}" type="datetimeFigureOut">
              <a:rPr kumimoji="1" lang="ja-JP" altLang="en-US" smtClean="0"/>
              <a:t>2022/3/11</a:t>
            </a:fld>
            <a:endParaRPr kumimoji="1" lang="ja-JP" altLang="en-US"/>
          </a:p>
        </p:txBody>
      </p:sp>
      <p:sp>
        <p:nvSpPr>
          <p:cNvPr id="4" name="スライド イメージ プレースホルダー 3"/>
          <p:cNvSpPr>
            <a:spLocks noGrp="1" noRot="1" noChangeAspect="1"/>
          </p:cNvSpPr>
          <p:nvPr>
            <p:ph type="sldImg" idx="2"/>
          </p:nvPr>
        </p:nvSpPr>
        <p:spPr>
          <a:xfrm>
            <a:off x="2330450" y="1279525"/>
            <a:ext cx="2441575" cy="3454400"/>
          </a:xfrm>
          <a:prstGeom prst="rect">
            <a:avLst/>
          </a:prstGeom>
          <a:noFill/>
          <a:ln w="12700">
            <a:solidFill>
              <a:prstClr val="black"/>
            </a:solidFill>
          </a:ln>
        </p:spPr>
        <p:txBody>
          <a:bodyPr vert="horz" lIns="46171" tIns="23086" rIns="46171" bIns="23086" rtlCol="0" anchor="ctr"/>
          <a:lstStyle/>
          <a:p>
            <a:endParaRPr lang="ja-JP" altLang="en-US"/>
          </a:p>
        </p:txBody>
      </p:sp>
      <p:sp>
        <p:nvSpPr>
          <p:cNvPr id="5" name="ノート プレースホルダー 4"/>
          <p:cNvSpPr>
            <a:spLocks noGrp="1"/>
          </p:cNvSpPr>
          <p:nvPr>
            <p:ph type="body" sz="quarter" idx="3"/>
          </p:nvPr>
        </p:nvSpPr>
        <p:spPr>
          <a:xfrm>
            <a:off x="710091" y="4925775"/>
            <a:ext cx="5682297" cy="4029515"/>
          </a:xfrm>
          <a:prstGeom prst="rect">
            <a:avLst/>
          </a:prstGeom>
        </p:spPr>
        <p:txBody>
          <a:bodyPr vert="horz" lIns="46171" tIns="23086" rIns="46171" bIns="2308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721432"/>
            <a:ext cx="3077581" cy="513185"/>
          </a:xfrm>
          <a:prstGeom prst="rect">
            <a:avLst/>
          </a:prstGeom>
        </p:spPr>
        <p:txBody>
          <a:bodyPr vert="horz" lIns="46171" tIns="23086" rIns="46171" bIns="23086" rtlCol="0" anchor="b"/>
          <a:lstStyle>
            <a:lvl1pPr algn="l">
              <a:defRPr sz="600"/>
            </a:lvl1pPr>
          </a:lstStyle>
          <a:p>
            <a:endParaRPr kumimoji="1" lang="ja-JP" altLang="en-US"/>
          </a:p>
        </p:txBody>
      </p:sp>
      <p:sp>
        <p:nvSpPr>
          <p:cNvPr id="7" name="スライド番号プレースホルダー 6"/>
          <p:cNvSpPr>
            <a:spLocks noGrp="1"/>
          </p:cNvSpPr>
          <p:nvPr>
            <p:ph type="sldNum" sz="quarter" idx="5"/>
          </p:nvPr>
        </p:nvSpPr>
        <p:spPr>
          <a:xfrm>
            <a:off x="4023310" y="9721432"/>
            <a:ext cx="3077580" cy="513185"/>
          </a:xfrm>
          <a:prstGeom prst="rect">
            <a:avLst/>
          </a:prstGeom>
        </p:spPr>
        <p:txBody>
          <a:bodyPr vert="horz" lIns="46171" tIns="23086" rIns="46171" bIns="23086" rtlCol="0" anchor="b"/>
          <a:lstStyle>
            <a:lvl1pPr algn="r">
              <a:defRPr sz="600"/>
            </a:lvl1pPr>
          </a:lstStyle>
          <a:p>
            <a:fld id="{F8540C38-1FA7-4B7D-B8F9-7C9D3C959958}" type="slidenum">
              <a:rPr kumimoji="1" lang="ja-JP" altLang="en-US" smtClean="0"/>
              <a:t>‹#›</a:t>
            </a:fld>
            <a:endParaRPr kumimoji="1" lang="ja-JP" altLang="en-US"/>
          </a:p>
        </p:txBody>
      </p:sp>
    </p:spTree>
    <p:extLst>
      <p:ext uri="{BB962C8B-B14F-4D97-AF65-F5344CB8AC3E}">
        <p14:creationId xmlns:p14="http://schemas.microsoft.com/office/powerpoint/2010/main" val="18156314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540C38-1FA7-4B7D-B8F9-7C9D3C959958}" type="slidenum">
              <a:rPr kumimoji="1" lang="ja-JP" altLang="en-US" smtClean="0"/>
              <a:t>1</a:t>
            </a:fld>
            <a:endParaRPr kumimoji="1" lang="ja-JP" altLang="en-US"/>
          </a:p>
        </p:txBody>
      </p:sp>
    </p:spTree>
    <p:extLst>
      <p:ext uri="{BB962C8B-B14F-4D97-AF65-F5344CB8AC3E}">
        <p14:creationId xmlns:p14="http://schemas.microsoft.com/office/powerpoint/2010/main" val="3755807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66323" y="6232271"/>
            <a:ext cx="12085003" cy="422186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132647" y="11258296"/>
            <a:ext cx="9952355" cy="50260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710882" y="4623943"/>
            <a:ext cx="6184678" cy="1326870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322089" y="4623943"/>
            <a:ext cx="6184678" cy="1326870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10882" y="804164"/>
            <a:ext cx="12795885" cy="321665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710882" y="4623943"/>
            <a:ext cx="12795885" cy="1326870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834001" y="18696814"/>
            <a:ext cx="4549648" cy="100520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10882" y="18696814"/>
            <a:ext cx="3270059" cy="100520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3/11/2022</a:t>
            </a:fld>
            <a:endParaRPr lang="en-US"/>
          </a:p>
        </p:txBody>
      </p:sp>
      <p:sp>
        <p:nvSpPr>
          <p:cNvPr id="6" name="Holder 6"/>
          <p:cNvSpPr>
            <a:spLocks noGrp="1"/>
          </p:cNvSpPr>
          <p:nvPr>
            <p:ph type="sldNum" sz="quarter" idx="7"/>
          </p:nvPr>
        </p:nvSpPr>
        <p:spPr>
          <a:xfrm>
            <a:off x="10236708" y="18696814"/>
            <a:ext cx="3270059" cy="100520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9" Type="http://schemas.openxmlformats.org/officeDocument/2006/relationships/image" Target="../media/image36.png"/><Relationship Id="rId21" Type="http://schemas.openxmlformats.org/officeDocument/2006/relationships/image" Target="../media/image19.png"/><Relationship Id="rId34" Type="http://schemas.openxmlformats.org/officeDocument/2006/relationships/image" Target="../media/image32.png"/><Relationship Id="rId42" Type="http://schemas.openxmlformats.org/officeDocument/2006/relationships/image" Target="../media/image39.png"/><Relationship Id="rId47" Type="http://schemas.openxmlformats.org/officeDocument/2006/relationships/image" Target="../media/image44.png"/><Relationship Id="rId7"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image" Target="../media/image14.png"/><Relationship Id="rId29" Type="http://schemas.openxmlformats.org/officeDocument/2006/relationships/image" Target="../media/image27.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4.png"/><Relationship Id="rId40" Type="http://schemas.openxmlformats.org/officeDocument/2006/relationships/image" Target="../media/image37.png"/><Relationship Id="rId45" Type="http://schemas.openxmlformats.org/officeDocument/2006/relationships/image" Target="../media/image4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36" Type="http://schemas.microsoft.com/office/2007/relationships/hdphoto" Target="../media/hdphoto1.wdp"/><Relationship Id="rId49" Type="http://schemas.openxmlformats.org/officeDocument/2006/relationships/image" Target="../media/image46.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4" Type="http://schemas.openxmlformats.org/officeDocument/2006/relationships/image" Target="../media/image41.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3.png"/><Relationship Id="rId43" Type="http://schemas.openxmlformats.org/officeDocument/2006/relationships/image" Target="../media/image40.png"/><Relationship Id="rId48" Type="http://schemas.openxmlformats.org/officeDocument/2006/relationships/image" Target="../media/image45.png"/><Relationship Id="rId8" Type="http://schemas.openxmlformats.org/officeDocument/2006/relationships/image" Target="../media/image6.png"/><Relationship Id="rId3" Type="http://schemas.openxmlformats.org/officeDocument/2006/relationships/image" Target="../media/image1.jp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38" Type="http://schemas.openxmlformats.org/officeDocument/2006/relationships/image" Target="../media/image35.png"/><Relationship Id="rId46" Type="http://schemas.openxmlformats.org/officeDocument/2006/relationships/image" Target="../media/image43.png"/><Relationship Id="rId20" Type="http://schemas.openxmlformats.org/officeDocument/2006/relationships/image" Target="../media/image18.png"/><Relationship Id="rId41"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 name="図 47" descr="ぼやけた空と草の背景">
            <a:extLst>
              <a:ext uri="{FF2B5EF4-FFF2-40B4-BE49-F238E27FC236}">
                <a16:creationId xmlns:a16="http://schemas.microsoft.com/office/drawing/2014/main" id="{E7E16FD0-DE2E-4A8B-BD81-BD0368BA22DA}"/>
              </a:ext>
            </a:extLst>
          </p:cNvPr>
          <p:cNvPicPr>
            <a:picLocks noChangeAspect="1"/>
          </p:cNvPicPr>
          <p:nvPr/>
        </p:nvPicPr>
        <p:blipFill rotWithShape="1">
          <a:blip r:embed="rId3">
            <a:extLst>
              <a:ext uri="{28A0092B-C50C-407E-A947-70E740481C1C}">
                <a14:useLocalDpi xmlns:a14="http://schemas.microsoft.com/office/drawing/2010/main" val="0"/>
              </a:ext>
            </a:extLst>
          </a:blip>
          <a:srcRect l="1" r="61201"/>
          <a:stretch/>
        </p:blipFill>
        <p:spPr>
          <a:xfrm>
            <a:off x="-57150" y="-40719"/>
            <a:ext cx="14266089" cy="20162365"/>
          </a:xfrm>
          <a:prstGeom prst="rect">
            <a:avLst/>
          </a:prstGeom>
        </p:spPr>
      </p:pic>
      <p:sp>
        <p:nvSpPr>
          <p:cNvPr id="3" name="object 3"/>
          <p:cNvSpPr/>
          <p:nvPr/>
        </p:nvSpPr>
        <p:spPr>
          <a:xfrm>
            <a:off x="9755875" y="3352"/>
            <a:ext cx="900131" cy="589718"/>
          </a:xfrm>
          <a:custGeom>
            <a:avLst/>
            <a:gdLst/>
            <a:ahLst/>
            <a:cxnLst/>
            <a:rect l="l" t="t" r="r" b="b"/>
            <a:pathLst>
              <a:path w="900429" h="589915">
                <a:moveTo>
                  <a:pt x="900304" y="0"/>
                </a:moveTo>
                <a:lnTo>
                  <a:pt x="279265" y="0"/>
                </a:lnTo>
                <a:lnTo>
                  <a:pt x="64314" y="214950"/>
                </a:lnTo>
                <a:lnTo>
                  <a:pt x="36176" y="249396"/>
                </a:lnTo>
                <a:lnTo>
                  <a:pt x="16078" y="287587"/>
                </a:lnTo>
                <a:lnTo>
                  <a:pt x="4019" y="328275"/>
                </a:lnTo>
                <a:lnTo>
                  <a:pt x="0" y="370210"/>
                </a:lnTo>
                <a:lnTo>
                  <a:pt x="4019" y="412146"/>
                </a:lnTo>
                <a:lnTo>
                  <a:pt x="16078" y="452834"/>
                </a:lnTo>
                <a:lnTo>
                  <a:pt x="36176" y="491025"/>
                </a:lnTo>
                <a:lnTo>
                  <a:pt x="64314" y="525470"/>
                </a:lnTo>
                <a:lnTo>
                  <a:pt x="98759" y="553608"/>
                </a:lnTo>
                <a:lnTo>
                  <a:pt x="136950" y="573706"/>
                </a:lnTo>
                <a:lnTo>
                  <a:pt x="177638" y="585765"/>
                </a:lnTo>
                <a:lnTo>
                  <a:pt x="219574" y="589784"/>
                </a:lnTo>
                <a:lnTo>
                  <a:pt x="261509" y="585765"/>
                </a:lnTo>
                <a:lnTo>
                  <a:pt x="302197" y="573706"/>
                </a:lnTo>
                <a:lnTo>
                  <a:pt x="340388" y="553608"/>
                </a:lnTo>
                <a:lnTo>
                  <a:pt x="374834" y="525470"/>
                </a:lnTo>
                <a:lnTo>
                  <a:pt x="900304" y="0"/>
                </a:lnTo>
                <a:close/>
              </a:path>
            </a:pathLst>
          </a:custGeom>
          <a:solidFill>
            <a:srgbClr val="FFF200"/>
          </a:solidFill>
        </p:spPr>
        <p:txBody>
          <a:bodyPr wrap="square" lIns="0" tIns="0" rIns="0" bIns="0" rtlCol="0"/>
          <a:lstStyle/>
          <a:p>
            <a:endParaRPr sz="1799"/>
          </a:p>
        </p:txBody>
      </p:sp>
      <p:sp>
        <p:nvSpPr>
          <p:cNvPr id="4" name="object 4"/>
          <p:cNvSpPr/>
          <p:nvPr/>
        </p:nvSpPr>
        <p:spPr>
          <a:xfrm>
            <a:off x="4999595" y="3350"/>
            <a:ext cx="620188" cy="472918"/>
          </a:xfrm>
          <a:custGeom>
            <a:avLst/>
            <a:gdLst/>
            <a:ahLst/>
            <a:cxnLst/>
            <a:rect l="l" t="t" r="r" b="b"/>
            <a:pathLst>
              <a:path w="620395" h="473075">
                <a:moveTo>
                  <a:pt x="619800" y="0"/>
                </a:moveTo>
                <a:lnTo>
                  <a:pt x="326175" y="0"/>
                </a:lnTo>
                <a:lnTo>
                  <a:pt x="30401" y="295773"/>
                </a:lnTo>
                <a:lnTo>
                  <a:pt x="7600" y="330118"/>
                </a:lnTo>
                <a:lnTo>
                  <a:pt x="0" y="369184"/>
                </a:lnTo>
                <a:lnTo>
                  <a:pt x="7600" y="408247"/>
                </a:lnTo>
                <a:lnTo>
                  <a:pt x="30401" y="442586"/>
                </a:lnTo>
                <a:lnTo>
                  <a:pt x="64740" y="465387"/>
                </a:lnTo>
                <a:lnTo>
                  <a:pt x="103803" y="472987"/>
                </a:lnTo>
                <a:lnTo>
                  <a:pt x="142869" y="465387"/>
                </a:lnTo>
                <a:lnTo>
                  <a:pt x="177214" y="442586"/>
                </a:lnTo>
                <a:lnTo>
                  <a:pt x="619800" y="0"/>
                </a:lnTo>
                <a:close/>
              </a:path>
            </a:pathLst>
          </a:custGeom>
          <a:solidFill>
            <a:srgbClr val="EC008C"/>
          </a:solidFill>
        </p:spPr>
        <p:txBody>
          <a:bodyPr wrap="square" lIns="0" tIns="0" rIns="0" bIns="0" rtlCol="0"/>
          <a:lstStyle/>
          <a:p>
            <a:endParaRPr sz="1799"/>
          </a:p>
        </p:txBody>
      </p:sp>
      <p:sp>
        <p:nvSpPr>
          <p:cNvPr id="5" name="object 5"/>
          <p:cNvSpPr/>
          <p:nvPr/>
        </p:nvSpPr>
        <p:spPr>
          <a:xfrm>
            <a:off x="2304682" y="3096361"/>
            <a:ext cx="438638" cy="437370"/>
          </a:xfrm>
          <a:custGeom>
            <a:avLst/>
            <a:gdLst/>
            <a:ahLst/>
            <a:cxnLst/>
            <a:rect l="l" t="t" r="r" b="b"/>
            <a:pathLst>
              <a:path w="438785" h="437514">
                <a:moveTo>
                  <a:pt x="388548" y="0"/>
                </a:moveTo>
                <a:lnTo>
                  <a:pt x="353193" y="14650"/>
                </a:lnTo>
                <a:lnTo>
                  <a:pt x="14650" y="351652"/>
                </a:lnTo>
                <a:lnTo>
                  <a:pt x="0" y="387017"/>
                </a:lnTo>
                <a:lnTo>
                  <a:pt x="3662" y="405833"/>
                </a:lnTo>
                <a:lnTo>
                  <a:pt x="14650" y="422372"/>
                </a:lnTo>
                <a:lnTo>
                  <a:pt x="31194" y="433353"/>
                </a:lnTo>
                <a:lnTo>
                  <a:pt x="50010" y="437013"/>
                </a:lnTo>
                <a:lnTo>
                  <a:pt x="68826" y="433353"/>
                </a:lnTo>
                <a:lnTo>
                  <a:pt x="85370" y="422372"/>
                </a:lnTo>
                <a:lnTo>
                  <a:pt x="423912" y="85358"/>
                </a:lnTo>
                <a:lnTo>
                  <a:pt x="434893" y="68819"/>
                </a:lnTo>
                <a:lnTo>
                  <a:pt x="438554" y="50004"/>
                </a:lnTo>
                <a:lnTo>
                  <a:pt x="434893" y="31188"/>
                </a:lnTo>
                <a:lnTo>
                  <a:pt x="423912" y="14650"/>
                </a:lnTo>
                <a:lnTo>
                  <a:pt x="407367" y="3662"/>
                </a:lnTo>
                <a:lnTo>
                  <a:pt x="388548" y="0"/>
                </a:lnTo>
                <a:close/>
              </a:path>
            </a:pathLst>
          </a:custGeom>
          <a:solidFill>
            <a:srgbClr val="FFF200"/>
          </a:solidFill>
        </p:spPr>
        <p:txBody>
          <a:bodyPr wrap="square" lIns="0" tIns="0" rIns="0" bIns="0" rtlCol="0"/>
          <a:lstStyle/>
          <a:p>
            <a:endParaRPr sz="1799"/>
          </a:p>
        </p:txBody>
      </p:sp>
      <p:sp>
        <p:nvSpPr>
          <p:cNvPr id="6" name="object 6"/>
          <p:cNvSpPr/>
          <p:nvPr/>
        </p:nvSpPr>
        <p:spPr>
          <a:xfrm>
            <a:off x="2361" y="1315880"/>
            <a:ext cx="780791" cy="1672033"/>
          </a:xfrm>
          <a:custGeom>
            <a:avLst/>
            <a:gdLst/>
            <a:ahLst/>
            <a:cxnLst/>
            <a:rect l="l" t="t" r="r" b="b"/>
            <a:pathLst>
              <a:path w="781050" h="1672589">
                <a:moveTo>
                  <a:pt x="149888" y="0"/>
                </a:moveTo>
                <a:lnTo>
                  <a:pt x="105906" y="1526"/>
                </a:lnTo>
                <a:lnTo>
                  <a:pt x="62096" y="6105"/>
                </a:lnTo>
                <a:lnTo>
                  <a:pt x="18631" y="13736"/>
                </a:lnTo>
                <a:lnTo>
                  <a:pt x="0" y="18371"/>
                </a:lnTo>
                <a:lnTo>
                  <a:pt x="0" y="1672187"/>
                </a:lnTo>
                <a:lnTo>
                  <a:pt x="595758" y="1076426"/>
                </a:lnTo>
                <a:lnTo>
                  <a:pt x="627811" y="1041927"/>
                </a:lnTo>
                <a:lnTo>
                  <a:pt x="656811" y="1005704"/>
                </a:lnTo>
                <a:lnTo>
                  <a:pt x="682759" y="967929"/>
                </a:lnTo>
                <a:lnTo>
                  <a:pt x="705654" y="928775"/>
                </a:lnTo>
                <a:lnTo>
                  <a:pt x="725496" y="888414"/>
                </a:lnTo>
                <a:lnTo>
                  <a:pt x="742285" y="847018"/>
                </a:lnTo>
                <a:lnTo>
                  <a:pt x="756022" y="804760"/>
                </a:lnTo>
                <a:lnTo>
                  <a:pt x="766707" y="761812"/>
                </a:lnTo>
                <a:lnTo>
                  <a:pt x="774338" y="718347"/>
                </a:lnTo>
                <a:lnTo>
                  <a:pt x="778917" y="674538"/>
                </a:lnTo>
                <a:lnTo>
                  <a:pt x="780444" y="630556"/>
                </a:lnTo>
                <a:lnTo>
                  <a:pt x="778917" y="586573"/>
                </a:lnTo>
                <a:lnTo>
                  <a:pt x="774338" y="542764"/>
                </a:lnTo>
                <a:lnTo>
                  <a:pt x="766707" y="499299"/>
                </a:lnTo>
                <a:lnTo>
                  <a:pt x="756022" y="456351"/>
                </a:lnTo>
                <a:lnTo>
                  <a:pt x="742285" y="414093"/>
                </a:lnTo>
                <a:lnTo>
                  <a:pt x="725496" y="372698"/>
                </a:lnTo>
                <a:lnTo>
                  <a:pt x="705654" y="332336"/>
                </a:lnTo>
                <a:lnTo>
                  <a:pt x="682759" y="293182"/>
                </a:lnTo>
                <a:lnTo>
                  <a:pt x="656811" y="255407"/>
                </a:lnTo>
                <a:lnTo>
                  <a:pt x="627811" y="219184"/>
                </a:lnTo>
                <a:lnTo>
                  <a:pt x="595758" y="184685"/>
                </a:lnTo>
                <a:lnTo>
                  <a:pt x="561259" y="152632"/>
                </a:lnTo>
                <a:lnTo>
                  <a:pt x="525036" y="123632"/>
                </a:lnTo>
                <a:lnTo>
                  <a:pt x="487261" y="97685"/>
                </a:lnTo>
                <a:lnTo>
                  <a:pt x="448107" y="74790"/>
                </a:lnTo>
                <a:lnTo>
                  <a:pt x="407746" y="54947"/>
                </a:lnTo>
                <a:lnTo>
                  <a:pt x="366350" y="38158"/>
                </a:lnTo>
                <a:lnTo>
                  <a:pt x="324092" y="24421"/>
                </a:lnTo>
                <a:lnTo>
                  <a:pt x="281144" y="13736"/>
                </a:lnTo>
                <a:lnTo>
                  <a:pt x="237679" y="6105"/>
                </a:lnTo>
                <a:lnTo>
                  <a:pt x="193870" y="1526"/>
                </a:lnTo>
                <a:lnTo>
                  <a:pt x="149888" y="0"/>
                </a:lnTo>
                <a:close/>
              </a:path>
            </a:pathLst>
          </a:custGeom>
          <a:solidFill>
            <a:srgbClr val="1E99D6"/>
          </a:solidFill>
        </p:spPr>
        <p:txBody>
          <a:bodyPr wrap="square" lIns="0" tIns="0" rIns="0" bIns="0" rtlCol="0"/>
          <a:lstStyle/>
          <a:p>
            <a:endParaRPr sz="1799"/>
          </a:p>
        </p:txBody>
      </p:sp>
      <p:sp>
        <p:nvSpPr>
          <p:cNvPr id="8" name="object 8"/>
          <p:cNvSpPr/>
          <p:nvPr/>
        </p:nvSpPr>
        <p:spPr>
          <a:xfrm>
            <a:off x="8715832" y="3351"/>
            <a:ext cx="1176898" cy="829035"/>
          </a:xfrm>
          <a:custGeom>
            <a:avLst/>
            <a:gdLst/>
            <a:ahLst/>
            <a:cxnLst/>
            <a:rect l="l" t="t" r="r" b="b"/>
            <a:pathLst>
              <a:path w="1177290" h="829310">
                <a:moveTo>
                  <a:pt x="1177264" y="0"/>
                </a:moveTo>
                <a:lnTo>
                  <a:pt x="481098" y="0"/>
                </a:lnTo>
                <a:lnTo>
                  <a:pt x="72086" y="409011"/>
                </a:lnTo>
                <a:lnTo>
                  <a:pt x="40548" y="447622"/>
                </a:lnTo>
                <a:lnTo>
                  <a:pt x="18021" y="490432"/>
                </a:lnTo>
                <a:lnTo>
                  <a:pt x="4505" y="536042"/>
                </a:lnTo>
                <a:lnTo>
                  <a:pt x="0" y="583053"/>
                </a:lnTo>
                <a:lnTo>
                  <a:pt x="4505" y="630063"/>
                </a:lnTo>
                <a:lnTo>
                  <a:pt x="18021" y="675674"/>
                </a:lnTo>
                <a:lnTo>
                  <a:pt x="40548" y="718484"/>
                </a:lnTo>
                <a:lnTo>
                  <a:pt x="72086" y="757094"/>
                </a:lnTo>
                <a:lnTo>
                  <a:pt x="110697" y="788632"/>
                </a:lnTo>
                <a:lnTo>
                  <a:pt x="153507" y="811159"/>
                </a:lnTo>
                <a:lnTo>
                  <a:pt x="199117" y="824676"/>
                </a:lnTo>
                <a:lnTo>
                  <a:pt x="246128" y="829181"/>
                </a:lnTo>
                <a:lnTo>
                  <a:pt x="293138" y="824676"/>
                </a:lnTo>
                <a:lnTo>
                  <a:pt x="338749" y="811159"/>
                </a:lnTo>
                <a:lnTo>
                  <a:pt x="381559" y="788632"/>
                </a:lnTo>
                <a:lnTo>
                  <a:pt x="420169" y="757094"/>
                </a:lnTo>
                <a:lnTo>
                  <a:pt x="1177264" y="0"/>
                </a:lnTo>
                <a:close/>
              </a:path>
            </a:pathLst>
          </a:custGeom>
          <a:solidFill>
            <a:srgbClr val="1E99D6"/>
          </a:solidFill>
        </p:spPr>
        <p:txBody>
          <a:bodyPr wrap="square" lIns="0" tIns="0" rIns="0" bIns="0" rtlCol="0"/>
          <a:lstStyle/>
          <a:p>
            <a:endParaRPr sz="1799"/>
          </a:p>
        </p:txBody>
      </p:sp>
      <p:grpSp>
        <p:nvGrpSpPr>
          <p:cNvPr id="9" name="object 9"/>
          <p:cNvGrpSpPr/>
          <p:nvPr/>
        </p:nvGrpSpPr>
        <p:grpSpPr>
          <a:xfrm>
            <a:off x="10943036" y="-3008"/>
            <a:ext cx="3273208" cy="4001482"/>
            <a:chOff x="10941213" y="10"/>
            <a:chExt cx="3274296" cy="4002812"/>
          </a:xfrm>
        </p:grpSpPr>
        <p:sp>
          <p:nvSpPr>
            <p:cNvPr id="10" name="object 10"/>
            <p:cNvSpPr/>
            <p:nvPr/>
          </p:nvSpPr>
          <p:spPr>
            <a:xfrm>
              <a:off x="10941213" y="10"/>
              <a:ext cx="3274060" cy="2214245"/>
            </a:xfrm>
            <a:custGeom>
              <a:avLst/>
              <a:gdLst/>
              <a:ahLst/>
              <a:cxnLst/>
              <a:rect l="l" t="t" r="r" b="b"/>
              <a:pathLst>
                <a:path w="3274059" h="2214245">
                  <a:moveTo>
                    <a:pt x="3273788" y="0"/>
                  </a:moveTo>
                  <a:lnTo>
                    <a:pt x="823278" y="0"/>
                  </a:lnTo>
                  <a:lnTo>
                    <a:pt x="287989" y="535287"/>
                  </a:lnTo>
                  <a:lnTo>
                    <a:pt x="255104" y="569776"/>
                  </a:lnTo>
                  <a:lnTo>
                    <a:pt x="224213" y="605429"/>
                  </a:lnTo>
                  <a:lnTo>
                    <a:pt x="195314" y="642176"/>
                  </a:lnTo>
                  <a:lnTo>
                    <a:pt x="168409" y="679942"/>
                  </a:lnTo>
                  <a:lnTo>
                    <a:pt x="143496" y="718655"/>
                  </a:lnTo>
                  <a:lnTo>
                    <a:pt x="120576" y="758243"/>
                  </a:lnTo>
                  <a:lnTo>
                    <a:pt x="99650" y="798631"/>
                  </a:lnTo>
                  <a:lnTo>
                    <a:pt x="80716" y="839748"/>
                  </a:lnTo>
                  <a:lnTo>
                    <a:pt x="63776" y="881521"/>
                  </a:lnTo>
                  <a:lnTo>
                    <a:pt x="48828" y="923877"/>
                  </a:lnTo>
                  <a:lnTo>
                    <a:pt x="35874" y="966742"/>
                  </a:lnTo>
                  <a:lnTo>
                    <a:pt x="24912" y="1010044"/>
                  </a:lnTo>
                  <a:lnTo>
                    <a:pt x="15944" y="1053711"/>
                  </a:lnTo>
                  <a:lnTo>
                    <a:pt x="8968" y="1097669"/>
                  </a:lnTo>
                  <a:lnTo>
                    <a:pt x="3986" y="1141846"/>
                  </a:lnTo>
                  <a:lnTo>
                    <a:pt x="996" y="1186168"/>
                  </a:lnTo>
                  <a:lnTo>
                    <a:pt x="0" y="1230564"/>
                  </a:lnTo>
                  <a:lnTo>
                    <a:pt x="996" y="1274959"/>
                  </a:lnTo>
                  <a:lnTo>
                    <a:pt x="3986" y="1319281"/>
                  </a:lnTo>
                  <a:lnTo>
                    <a:pt x="8968" y="1363458"/>
                  </a:lnTo>
                  <a:lnTo>
                    <a:pt x="15944" y="1407416"/>
                  </a:lnTo>
                  <a:lnTo>
                    <a:pt x="24912" y="1451083"/>
                  </a:lnTo>
                  <a:lnTo>
                    <a:pt x="35874" y="1494385"/>
                  </a:lnTo>
                  <a:lnTo>
                    <a:pt x="48828" y="1537250"/>
                  </a:lnTo>
                  <a:lnTo>
                    <a:pt x="63776" y="1579606"/>
                  </a:lnTo>
                  <a:lnTo>
                    <a:pt x="80716" y="1621379"/>
                  </a:lnTo>
                  <a:lnTo>
                    <a:pt x="99650" y="1662496"/>
                  </a:lnTo>
                  <a:lnTo>
                    <a:pt x="120576" y="1702885"/>
                  </a:lnTo>
                  <a:lnTo>
                    <a:pt x="143496" y="1742472"/>
                  </a:lnTo>
                  <a:lnTo>
                    <a:pt x="168409" y="1781185"/>
                  </a:lnTo>
                  <a:lnTo>
                    <a:pt x="195314" y="1818951"/>
                  </a:lnTo>
                  <a:lnTo>
                    <a:pt x="224213" y="1855698"/>
                  </a:lnTo>
                  <a:lnTo>
                    <a:pt x="255104" y="1891351"/>
                  </a:lnTo>
                  <a:lnTo>
                    <a:pt x="287989" y="1925840"/>
                  </a:lnTo>
                  <a:lnTo>
                    <a:pt x="322477" y="1958724"/>
                  </a:lnTo>
                  <a:lnTo>
                    <a:pt x="358131" y="1989616"/>
                  </a:lnTo>
                  <a:lnTo>
                    <a:pt x="394877" y="2018514"/>
                  </a:lnTo>
                  <a:lnTo>
                    <a:pt x="432643" y="2045420"/>
                  </a:lnTo>
                  <a:lnTo>
                    <a:pt x="471356" y="2070333"/>
                  </a:lnTo>
                  <a:lnTo>
                    <a:pt x="510943" y="2093252"/>
                  </a:lnTo>
                  <a:lnTo>
                    <a:pt x="551331" y="2114179"/>
                  </a:lnTo>
                  <a:lnTo>
                    <a:pt x="592448" y="2133112"/>
                  </a:lnTo>
                  <a:lnTo>
                    <a:pt x="634221" y="2150053"/>
                  </a:lnTo>
                  <a:lnTo>
                    <a:pt x="676576" y="2165000"/>
                  </a:lnTo>
                  <a:lnTo>
                    <a:pt x="719441" y="2177955"/>
                  </a:lnTo>
                  <a:lnTo>
                    <a:pt x="762743" y="2188916"/>
                  </a:lnTo>
                  <a:lnTo>
                    <a:pt x="806409" y="2197885"/>
                  </a:lnTo>
                  <a:lnTo>
                    <a:pt x="850367" y="2204861"/>
                  </a:lnTo>
                  <a:lnTo>
                    <a:pt x="894544" y="2209843"/>
                  </a:lnTo>
                  <a:lnTo>
                    <a:pt x="938866" y="2212833"/>
                  </a:lnTo>
                  <a:lnTo>
                    <a:pt x="983261" y="2213829"/>
                  </a:lnTo>
                  <a:lnTo>
                    <a:pt x="1027655" y="2212833"/>
                  </a:lnTo>
                  <a:lnTo>
                    <a:pt x="1071978" y="2209843"/>
                  </a:lnTo>
                  <a:lnTo>
                    <a:pt x="1116154" y="2204861"/>
                  </a:lnTo>
                  <a:lnTo>
                    <a:pt x="1160112" y="2197885"/>
                  </a:lnTo>
                  <a:lnTo>
                    <a:pt x="1203779" y="2188916"/>
                  </a:lnTo>
                  <a:lnTo>
                    <a:pt x="1247081" y="2177955"/>
                  </a:lnTo>
                  <a:lnTo>
                    <a:pt x="1289947" y="2165000"/>
                  </a:lnTo>
                  <a:lnTo>
                    <a:pt x="1332302" y="2150053"/>
                  </a:lnTo>
                  <a:lnTo>
                    <a:pt x="1374075" y="2133112"/>
                  </a:lnTo>
                  <a:lnTo>
                    <a:pt x="1415193" y="2114179"/>
                  </a:lnTo>
                  <a:lnTo>
                    <a:pt x="1455582" y="2093252"/>
                  </a:lnTo>
                  <a:lnTo>
                    <a:pt x="1495170" y="2070333"/>
                  </a:lnTo>
                  <a:lnTo>
                    <a:pt x="1533883" y="2045420"/>
                  </a:lnTo>
                  <a:lnTo>
                    <a:pt x="1571650" y="2018514"/>
                  </a:lnTo>
                  <a:lnTo>
                    <a:pt x="1608397" y="1989616"/>
                  </a:lnTo>
                  <a:lnTo>
                    <a:pt x="1644052" y="1958724"/>
                  </a:lnTo>
                  <a:lnTo>
                    <a:pt x="1678541" y="1925840"/>
                  </a:lnTo>
                  <a:lnTo>
                    <a:pt x="3273788" y="330589"/>
                  </a:lnTo>
                  <a:lnTo>
                    <a:pt x="3273788" y="0"/>
                  </a:lnTo>
                  <a:close/>
                </a:path>
              </a:pathLst>
            </a:custGeom>
            <a:solidFill>
              <a:srgbClr val="EC008C"/>
            </a:solidFill>
          </p:spPr>
          <p:txBody>
            <a:bodyPr wrap="square" lIns="0" tIns="0" rIns="0" bIns="0" rtlCol="0"/>
            <a:lstStyle/>
            <a:p>
              <a:endParaRPr sz="1799"/>
            </a:p>
          </p:txBody>
        </p:sp>
        <p:sp>
          <p:nvSpPr>
            <p:cNvPr id="11" name="object 11"/>
            <p:cNvSpPr/>
            <p:nvPr/>
          </p:nvSpPr>
          <p:spPr>
            <a:xfrm>
              <a:off x="11625979" y="474127"/>
              <a:ext cx="2589530" cy="3528695"/>
            </a:xfrm>
            <a:custGeom>
              <a:avLst/>
              <a:gdLst/>
              <a:ahLst/>
              <a:cxnLst/>
              <a:rect l="l" t="t" r="r" b="b"/>
              <a:pathLst>
                <a:path w="2589530" h="3528695">
                  <a:moveTo>
                    <a:pt x="2589022" y="0"/>
                  </a:moveTo>
                  <a:lnTo>
                    <a:pt x="194230" y="2394791"/>
                  </a:lnTo>
                  <a:lnTo>
                    <a:pt x="161859" y="2429520"/>
                  </a:lnTo>
                  <a:lnTo>
                    <a:pt x="132430" y="2465919"/>
                  </a:lnTo>
                  <a:lnTo>
                    <a:pt x="105944" y="2503829"/>
                  </a:lnTo>
                  <a:lnTo>
                    <a:pt x="82401" y="2543090"/>
                  </a:lnTo>
                  <a:lnTo>
                    <a:pt x="61800" y="2583543"/>
                  </a:lnTo>
                  <a:lnTo>
                    <a:pt x="44143" y="2625030"/>
                  </a:lnTo>
                  <a:lnTo>
                    <a:pt x="29428" y="2667392"/>
                  </a:lnTo>
                  <a:lnTo>
                    <a:pt x="17657" y="2710469"/>
                  </a:lnTo>
                  <a:lnTo>
                    <a:pt x="8828" y="2754103"/>
                  </a:lnTo>
                  <a:lnTo>
                    <a:pt x="2942" y="2798134"/>
                  </a:lnTo>
                  <a:lnTo>
                    <a:pt x="0" y="2842403"/>
                  </a:lnTo>
                  <a:lnTo>
                    <a:pt x="0" y="2886753"/>
                  </a:lnTo>
                  <a:lnTo>
                    <a:pt x="2942" y="2931023"/>
                  </a:lnTo>
                  <a:lnTo>
                    <a:pt x="8828" y="2975054"/>
                  </a:lnTo>
                  <a:lnTo>
                    <a:pt x="17657" y="3018688"/>
                  </a:lnTo>
                  <a:lnTo>
                    <a:pt x="29428" y="3061766"/>
                  </a:lnTo>
                  <a:lnTo>
                    <a:pt x="44143" y="3104128"/>
                  </a:lnTo>
                  <a:lnTo>
                    <a:pt x="61800" y="3145616"/>
                  </a:lnTo>
                  <a:lnTo>
                    <a:pt x="82401" y="3186070"/>
                  </a:lnTo>
                  <a:lnTo>
                    <a:pt x="105944" y="3225332"/>
                  </a:lnTo>
                  <a:lnTo>
                    <a:pt x="132430" y="3263243"/>
                  </a:lnTo>
                  <a:lnTo>
                    <a:pt x="161859" y="3299643"/>
                  </a:lnTo>
                  <a:lnTo>
                    <a:pt x="194230" y="3334374"/>
                  </a:lnTo>
                  <a:lnTo>
                    <a:pt x="228960" y="3366745"/>
                  </a:lnTo>
                  <a:lnTo>
                    <a:pt x="265359" y="3396172"/>
                  </a:lnTo>
                  <a:lnTo>
                    <a:pt x="303268" y="3422657"/>
                  </a:lnTo>
                  <a:lnTo>
                    <a:pt x="342529" y="3446199"/>
                  </a:lnTo>
                  <a:lnTo>
                    <a:pt x="382983" y="3466798"/>
                  </a:lnTo>
                  <a:lnTo>
                    <a:pt x="424470" y="3484455"/>
                  </a:lnTo>
                  <a:lnTo>
                    <a:pt x="466831" y="3499169"/>
                  </a:lnTo>
                  <a:lnTo>
                    <a:pt x="509909" y="3510940"/>
                  </a:lnTo>
                  <a:lnTo>
                    <a:pt x="553542" y="3519768"/>
                  </a:lnTo>
                  <a:lnTo>
                    <a:pt x="597573" y="3525654"/>
                  </a:lnTo>
                  <a:lnTo>
                    <a:pt x="641843" y="3528596"/>
                  </a:lnTo>
                  <a:lnTo>
                    <a:pt x="686192" y="3528596"/>
                  </a:lnTo>
                  <a:lnTo>
                    <a:pt x="730462" y="3525654"/>
                  </a:lnTo>
                  <a:lnTo>
                    <a:pt x="774494" y="3519768"/>
                  </a:lnTo>
                  <a:lnTo>
                    <a:pt x="818128" y="3510940"/>
                  </a:lnTo>
                  <a:lnTo>
                    <a:pt x="861205" y="3499169"/>
                  </a:lnTo>
                  <a:lnTo>
                    <a:pt x="903568" y="3484455"/>
                  </a:lnTo>
                  <a:lnTo>
                    <a:pt x="945056" y="3466798"/>
                  </a:lnTo>
                  <a:lnTo>
                    <a:pt x="985510" y="3446199"/>
                  </a:lnTo>
                  <a:lnTo>
                    <a:pt x="1024772" y="3422657"/>
                  </a:lnTo>
                  <a:lnTo>
                    <a:pt x="1062683" y="3396172"/>
                  </a:lnTo>
                  <a:lnTo>
                    <a:pt x="1099083" y="3366745"/>
                  </a:lnTo>
                  <a:lnTo>
                    <a:pt x="1133814" y="3334374"/>
                  </a:lnTo>
                  <a:lnTo>
                    <a:pt x="2589022" y="1879167"/>
                  </a:lnTo>
                  <a:lnTo>
                    <a:pt x="2589022" y="0"/>
                  </a:lnTo>
                  <a:close/>
                </a:path>
              </a:pathLst>
            </a:custGeom>
            <a:solidFill>
              <a:srgbClr val="FFF200"/>
            </a:solidFill>
          </p:spPr>
          <p:txBody>
            <a:bodyPr wrap="square" lIns="0" tIns="0" rIns="0" bIns="0" rtlCol="0"/>
            <a:lstStyle/>
            <a:p>
              <a:endParaRPr sz="1799"/>
            </a:p>
          </p:txBody>
        </p:sp>
      </p:grpSp>
      <p:sp>
        <p:nvSpPr>
          <p:cNvPr id="13" name="object 13"/>
          <p:cNvSpPr/>
          <p:nvPr/>
        </p:nvSpPr>
        <p:spPr>
          <a:xfrm>
            <a:off x="2361" y="1597498"/>
            <a:ext cx="2178595" cy="2764506"/>
          </a:xfrm>
          <a:custGeom>
            <a:avLst/>
            <a:gdLst/>
            <a:ahLst/>
            <a:cxnLst/>
            <a:rect l="l" t="t" r="r" b="b"/>
            <a:pathLst>
              <a:path w="2179320" h="2765425">
                <a:moveTo>
                  <a:pt x="1764582" y="0"/>
                </a:moveTo>
                <a:lnTo>
                  <a:pt x="1719207" y="2476"/>
                </a:lnTo>
                <a:lnTo>
                  <a:pt x="1674271" y="9907"/>
                </a:lnTo>
                <a:lnTo>
                  <a:pt x="1630215" y="22291"/>
                </a:lnTo>
                <a:lnTo>
                  <a:pt x="1587478" y="39629"/>
                </a:lnTo>
                <a:lnTo>
                  <a:pt x="1546499" y="61921"/>
                </a:lnTo>
                <a:lnTo>
                  <a:pt x="1507719" y="89166"/>
                </a:lnTo>
                <a:lnTo>
                  <a:pt x="1471578" y="121365"/>
                </a:lnTo>
                <a:lnTo>
                  <a:pt x="0" y="1592944"/>
                </a:lnTo>
                <a:lnTo>
                  <a:pt x="0" y="2764960"/>
                </a:lnTo>
                <a:lnTo>
                  <a:pt x="2057586" y="707374"/>
                </a:lnTo>
                <a:lnTo>
                  <a:pt x="2089785" y="671232"/>
                </a:lnTo>
                <a:lnTo>
                  <a:pt x="2117031" y="632452"/>
                </a:lnTo>
                <a:lnTo>
                  <a:pt x="2139322" y="591474"/>
                </a:lnTo>
                <a:lnTo>
                  <a:pt x="2156660" y="548737"/>
                </a:lnTo>
                <a:lnTo>
                  <a:pt x="2169045" y="504680"/>
                </a:lnTo>
                <a:lnTo>
                  <a:pt x="2176475" y="459745"/>
                </a:lnTo>
                <a:lnTo>
                  <a:pt x="2178952" y="414369"/>
                </a:lnTo>
                <a:lnTo>
                  <a:pt x="2176475" y="368994"/>
                </a:lnTo>
                <a:lnTo>
                  <a:pt x="2169045" y="324058"/>
                </a:lnTo>
                <a:lnTo>
                  <a:pt x="2156660" y="280002"/>
                </a:lnTo>
                <a:lnTo>
                  <a:pt x="2139322" y="237265"/>
                </a:lnTo>
                <a:lnTo>
                  <a:pt x="2117031" y="196287"/>
                </a:lnTo>
                <a:lnTo>
                  <a:pt x="2089785" y="157507"/>
                </a:lnTo>
                <a:lnTo>
                  <a:pt x="2057586" y="121365"/>
                </a:lnTo>
                <a:lnTo>
                  <a:pt x="2021445" y="89166"/>
                </a:lnTo>
                <a:lnTo>
                  <a:pt x="1982665" y="61921"/>
                </a:lnTo>
                <a:lnTo>
                  <a:pt x="1941687" y="39629"/>
                </a:lnTo>
                <a:lnTo>
                  <a:pt x="1898949" y="22291"/>
                </a:lnTo>
                <a:lnTo>
                  <a:pt x="1854893" y="9907"/>
                </a:lnTo>
                <a:lnTo>
                  <a:pt x="1809957" y="2476"/>
                </a:lnTo>
                <a:lnTo>
                  <a:pt x="1764582" y="0"/>
                </a:lnTo>
                <a:close/>
              </a:path>
            </a:pathLst>
          </a:custGeom>
          <a:solidFill>
            <a:srgbClr val="FFF200"/>
          </a:solidFill>
        </p:spPr>
        <p:txBody>
          <a:bodyPr wrap="square" lIns="0" tIns="0" rIns="0" bIns="0" rtlCol="0"/>
          <a:lstStyle/>
          <a:p>
            <a:endParaRPr sz="1799"/>
          </a:p>
        </p:txBody>
      </p:sp>
      <p:grpSp>
        <p:nvGrpSpPr>
          <p:cNvPr id="56" name="グループ化 55">
            <a:extLst>
              <a:ext uri="{FF2B5EF4-FFF2-40B4-BE49-F238E27FC236}">
                <a16:creationId xmlns:a16="http://schemas.microsoft.com/office/drawing/2014/main" id="{C05D5F0E-70B8-4AC0-8E1E-B6CE22F96CF7}"/>
              </a:ext>
            </a:extLst>
          </p:cNvPr>
          <p:cNvGrpSpPr/>
          <p:nvPr/>
        </p:nvGrpSpPr>
        <p:grpSpPr>
          <a:xfrm>
            <a:off x="1619250" y="3956050"/>
            <a:ext cx="11033574" cy="6210358"/>
            <a:chOff x="14931724" y="4890006"/>
            <a:chExt cx="14208793" cy="7525392"/>
          </a:xfrm>
        </p:grpSpPr>
        <p:pic>
          <p:nvPicPr>
            <p:cNvPr id="20" name="object 20"/>
            <p:cNvPicPr/>
            <p:nvPr/>
          </p:nvPicPr>
          <p:blipFill>
            <a:blip r:embed="rId4" cstate="print"/>
            <a:stretch>
              <a:fillRect/>
            </a:stretch>
          </p:blipFill>
          <p:spPr>
            <a:xfrm>
              <a:off x="22594868" y="6611900"/>
              <a:ext cx="1755782" cy="756973"/>
            </a:xfrm>
            <a:prstGeom prst="rect">
              <a:avLst/>
            </a:prstGeom>
          </p:spPr>
        </p:pic>
        <p:grpSp>
          <p:nvGrpSpPr>
            <p:cNvPr id="55" name="グループ化 54">
              <a:extLst>
                <a:ext uri="{FF2B5EF4-FFF2-40B4-BE49-F238E27FC236}">
                  <a16:creationId xmlns:a16="http://schemas.microsoft.com/office/drawing/2014/main" id="{51709B53-B088-4750-A8A8-FFBBB45ED8CD}"/>
                </a:ext>
              </a:extLst>
            </p:cNvPr>
            <p:cNvGrpSpPr/>
            <p:nvPr/>
          </p:nvGrpSpPr>
          <p:grpSpPr>
            <a:xfrm>
              <a:off x="14931724" y="4890006"/>
              <a:ext cx="14208793" cy="7525392"/>
              <a:chOff x="14931724" y="4890006"/>
              <a:chExt cx="14208793" cy="7525392"/>
            </a:xfrm>
          </p:grpSpPr>
          <p:pic>
            <p:nvPicPr>
              <p:cNvPr id="19" name="object 19"/>
              <p:cNvPicPr/>
              <p:nvPr/>
            </p:nvPicPr>
            <p:blipFill>
              <a:blip r:embed="rId5" cstate="print"/>
              <a:stretch>
                <a:fillRect/>
              </a:stretch>
            </p:blipFill>
            <p:spPr>
              <a:xfrm>
                <a:off x="26765250" y="6218964"/>
                <a:ext cx="2375267" cy="6021134"/>
              </a:xfrm>
              <a:prstGeom prst="rect">
                <a:avLst/>
              </a:prstGeom>
            </p:spPr>
          </p:pic>
          <p:grpSp>
            <p:nvGrpSpPr>
              <p:cNvPr id="49" name="グループ化 48">
                <a:extLst>
                  <a:ext uri="{FF2B5EF4-FFF2-40B4-BE49-F238E27FC236}">
                    <a16:creationId xmlns:a16="http://schemas.microsoft.com/office/drawing/2014/main" id="{BB639552-6947-460F-9C55-23EC79FB9CB4}"/>
                  </a:ext>
                </a:extLst>
              </p:cNvPr>
              <p:cNvGrpSpPr/>
              <p:nvPr/>
            </p:nvGrpSpPr>
            <p:grpSpPr>
              <a:xfrm>
                <a:off x="14931724" y="4890006"/>
                <a:ext cx="14052558" cy="7525392"/>
                <a:chOff x="2361" y="3032502"/>
                <a:chExt cx="14052558" cy="7525392"/>
              </a:xfrm>
            </p:grpSpPr>
            <p:pic>
              <p:nvPicPr>
                <p:cNvPr id="18" name="object 18"/>
                <p:cNvPicPr/>
                <p:nvPr/>
              </p:nvPicPr>
              <p:blipFill>
                <a:blip r:embed="rId6" cstate="print"/>
                <a:stretch>
                  <a:fillRect/>
                </a:stretch>
              </p:blipFill>
              <p:spPr>
                <a:xfrm>
                  <a:off x="2361" y="3399999"/>
                  <a:ext cx="7337686" cy="7157895"/>
                </a:xfrm>
                <a:prstGeom prst="rect">
                  <a:avLst/>
                </a:prstGeom>
              </p:spPr>
            </p:pic>
            <p:grpSp>
              <p:nvGrpSpPr>
                <p:cNvPr id="21" name="object 21"/>
                <p:cNvGrpSpPr/>
                <p:nvPr/>
              </p:nvGrpSpPr>
              <p:grpSpPr>
                <a:xfrm>
                  <a:off x="6722162" y="4436141"/>
                  <a:ext cx="7332757" cy="6027112"/>
                  <a:chOff x="6722036" y="4434273"/>
                  <a:chExt cx="7335193" cy="6029116"/>
                </a:xfrm>
              </p:grpSpPr>
              <p:pic>
                <p:nvPicPr>
                  <p:cNvPr id="22" name="object 22"/>
                  <p:cNvPicPr/>
                  <p:nvPr/>
                </p:nvPicPr>
                <p:blipFill>
                  <a:blip r:embed="rId7" cstate="print"/>
                  <a:stretch>
                    <a:fillRect/>
                  </a:stretch>
                </p:blipFill>
                <p:spPr>
                  <a:xfrm>
                    <a:off x="7472096" y="6314014"/>
                    <a:ext cx="1783397" cy="758730"/>
                  </a:xfrm>
                  <a:prstGeom prst="rect">
                    <a:avLst/>
                  </a:prstGeom>
                </p:spPr>
              </p:pic>
              <p:pic>
                <p:nvPicPr>
                  <p:cNvPr id="23" name="object 23"/>
                  <p:cNvPicPr/>
                  <p:nvPr/>
                </p:nvPicPr>
                <p:blipFill>
                  <a:blip r:embed="rId8" cstate="print"/>
                  <a:stretch>
                    <a:fillRect/>
                  </a:stretch>
                </p:blipFill>
                <p:spPr>
                  <a:xfrm>
                    <a:off x="6722036" y="4434273"/>
                    <a:ext cx="7335193" cy="6029116"/>
                  </a:xfrm>
                  <a:prstGeom prst="rect">
                    <a:avLst/>
                  </a:prstGeom>
                </p:spPr>
              </p:pic>
            </p:grpSp>
            <p:pic>
              <p:nvPicPr>
                <p:cNvPr id="31" name="object 31"/>
                <p:cNvPicPr/>
                <p:nvPr/>
              </p:nvPicPr>
              <p:blipFill>
                <a:blip r:embed="rId9" cstate="print"/>
                <a:stretch>
                  <a:fillRect/>
                </a:stretch>
              </p:blipFill>
              <p:spPr>
                <a:xfrm>
                  <a:off x="3655404" y="3694707"/>
                  <a:ext cx="1578755" cy="1614160"/>
                </a:xfrm>
                <a:prstGeom prst="rect">
                  <a:avLst/>
                </a:prstGeom>
              </p:spPr>
            </p:pic>
            <p:pic>
              <p:nvPicPr>
                <p:cNvPr id="32" name="object 32"/>
                <p:cNvPicPr/>
                <p:nvPr/>
              </p:nvPicPr>
              <p:blipFill>
                <a:blip r:embed="rId10" cstate="print"/>
                <a:stretch>
                  <a:fillRect/>
                </a:stretch>
              </p:blipFill>
              <p:spPr>
                <a:xfrm>
                  <a:off x="360770" y="4032588"/>
                  <a:ext cx="1594540" cy="1594540"/>
                </a:xfrm>
                <a:prstGeom prst="rect">
                  <a:avLst/>
                </a:prstGeom>
              </p:spPr>
            </p:pic>
            <p:pic>
              <p:nvPicPr>
                <p:cNvPr id="36" name="object 36"/>
                <p:cNvPicPr/>
                <p:nvPr/>
              </p:nvPicPr>
              <p:blipFill>
                <a:blip r:embed="rId11" cstate="print"/>
                <a:stretch>
                  <a:fillRect/>
                </a:stretch>
              </p:blipFill>
              <p:spPr>
                <a:xfrm>
                  <a:off x="4937768" y="7066031"/>
                  <a:ext cx="1578037" cy="1613541"/>
                </a:xfrm>
                <a:prstGeom prst="rect">
                  <a:avLst/>
                </a:prstGeom>
              </p:spPr>
            </p:pic>
            <p:pic>
              <p:nvPicPr>
                <p:cNvPr id="37" name="object 37"/>
                <p:cNvPicPr/>
                <p:nvPr/>
              </p:nvPicPr>
              <p:blipFill>
                <a:blip r:embed="rId12" cstate="print"/>
                <a:stretch>
                  <a:fillRect/>
                </a:stretch>
              </p:blipFill>
              <p:spPr>
                <a:xfrm>
                  <a:off x="7339114" y="3610969"/>
                  <a:ext cx="1551323" cy="1590325"/>
                </a:xfrm>
                <a:prstGeom prst="rect">
                  <a:avLst/>
                </a:prstGeom>
              </p:spPr>
            </p:pic>
            <p:pic>
              <p:nvPicPr>
                <p:cNvPr id="38" name="object 38"/>
                <p:cNvPicPr/>
                <p:nvPr/>
              </p:nvPicPr>
              <p:blipFill>
                <a:blip r:embed="rId13" cstate="print"/>
                <a:stretch>
                  <a:fillRect/>
                </a:stretch>
              </p:blipFill>
              <p:spPr>
                <a:xfrm>
                  <a:off x="11954779" y="3032502"/>
                  <a:ext cx="1627621" cy="1655433"/>
                </a:xfrm>
                <a:prstGeom prst="rect">
                  <a:avLst/>
                </a:prstGeom>
              </p:spPr>
            </p:pic>
            <p:pic>
              <p:nvPicPr>
                <p:cNvPr id="42" name="object 42"/>
                <p:cNvPicPr/>
                <p:nvPr/>
              </p:nvPicPr>
              <p:blipFill>
                <a:blip r:embed="rId14" cstate="print"/>
                <a:stretch>
                  <a:fillRect/>
                </a:stretch>
              </p:blipFill>
              <p:spPr>
                <a:xfrm>
                  <a:off x="9934247" y="7189309"/>
                  <a:ext cx="1540507" cy="1576875"/>
                </a:xfrm>
                <a:prstGeom prst="rect">
                  <a:avLst/>
                </a:prstGeom>
              </p:spPr>
            </p:pic>
          </p:grpSp>
        </p:grpSp>
      </p:grpSp>
      <p:grpSp>
        <p:nvGrpSpPr>
          <p:cNvPr id="67" name="object 67"/>
          <p:cNvGrpSpPr>
            <a:grpSpLocks noChangeAspect="1"/>
          </p:cNvGrpSpPr>
          <p:nvPr/>
        </p:nvGrpSpPr>
        <p:grpSpPr>
          <a:xfrm>
            <a:off x="3557850" y="1289050"/>
            <a:ext cx="9720000" cy="2375425"/>
            <a:chOff x="2957140" y="865911"/>
            <a:chExt cx="8266566" cy="2004831"/>
          </a:xfrm>
        </p:grpSpPr>
        <p:pic>
          <p:nvPicPr>
            <p:cNvPr id="68" name="object 68"/>
            <p:cNvPicPr/>
            <p:nvPr/>
          </p:nvPicPr>
          <p:blipFill>
            <a:blip r:embed="rId15" cstate="print"/>
            <a:stretch>
              <a:fillRect/>
            </a:stretch>
          </p:blipFill>
          <p:spPr>
            <a:xfrm>
              <a:off x="2957140" y="865911"/>
              <a:ext cx="8266566" cy="2004831"/>
            </a:xfrm>
            <a:prstGeom prst="rect">
              <a:avLst/>
            </a:prstGeom>
          </p:spPr>
        </p:pic>
        <p:sp>
          <p:nvSpPr>
            <p:cNvPr id="69" name="object 69"/>
            <p:cNvSpPr/>
            <p:nvPr/>
          </p:nvSpPr>
          <p:spPr>
            <a:xfrm>
              <a:off x="3832110" y="2421495"/>
              <a:ext cx="3914140" cy="375285"/>
            </a:xfrm>
            <a:custGeom>
              <a:avLst/>
              <a:gdLst/>
              <a:ahLst/>
              <a:cxnLst/>
              <a:rect l="l" t="t" r="r" b="b"/>
              <a:pathLst>
                <a:path w="3914140" h="375285">
                  <a:moveTo>
                    <a:pt x="501904" y="0"/>
                  </a:moveTo>
                  <a:lnTo>
                    <a:pt x="440105" y="0"/>
                  </a:lnTo>
                  <a:lnTo>
                    <a:pt x="0" y="374815"/>
                  </a:lnTo>
                  <a:lnTo>
                    <a:pt x="61810" y="374815"/>
                  </a:lnTo>
                  <a:lnTo>
                    <a:pt x="501904" y="0"/>
                  </a:lnTo>
                  <a:close/>
                </a:path>
                <a:path w="3914140" h="375285">
                  <a:moveTo>
                    <a:pt x="635850" y="0"/>
                  </a:moveTo>
                  <a:lnTo>
                    <a:pt x="574052" y="0"/>
                  </a:lnTo>
                  <a:lnTo>
                    <a:pt x="133946" y="374815"/>
                  </a:lnTo>
                  <a:lnTo>
                    <a:pt x="195757" y="374815"/>
                  </a:lnTo>
                  <a:lnTo>
                    <a:pt x="635850" y="0"/>
                  </a:lnTo>
                  <a:close/>
                </a:path>
                <a:path w="3914140" h="375285">
                  <a:moveTo>
                    <a:pt x="3914063" y="114808"/>
                  </a:moveTo>
                  <a:lnTo>
                    <a:pt x="3905008" y="70231"/>
                  </a:lnTo>
                  <a:lnTo>
                    <a:pt x="3880345" y="33731"/>
                  </a:lnTo>
                  <a:lnTo>
                    <a:pt x="3843845" y="9067"/>
                  </a:lnTo>
                  <a:lnTo>
                    <a:pt x="3799268" y="0"/>
                  </a:lnTo>
                  <a:lnTo>
                    <a:pt x="694283" y="0"/>
                  </a:lnTo>
                  <a:lnTo>
                    <a:pt x="267754" y="374815"/>
                  </a:lnTo>
                  <a:lnTo>
                    <a:pt x="3799268" y="374815"/>
                  </a:lnTo>
                  <a:lnTo>
                    <a:pt x="3843845" y="365760"/>
                  </a:lnTo>
                  <a:lnTo>
                    <a:pt x="3880345" y="341096"/>
                  </a:lnTo>
                  <a:lnTo>
                    <a:pt x="3905008" y="304584"/>
                  </a:lnTo>
                  <a:lnTo>
                    <a:pt x="3914063" y="260007"/>
                  </a:lnTo>
                  <a:lnTo>
                    <a:pt x="3914063" y="114808"/>
                  </a:lnTo>
                  <a:close/>
                </a:path>
              </a:pathLst>
            </a:custGeom>
            <a:solidFill>
              <a:srgbClr val="FFFFFF"/>
            </a:solidFill>
          </p:spPr>
          <p:txBody>
            <a:bodyPr wrap="square" lIns="0" tIns="0" rIns="0" bIns="0" rtlCol="0"/>
            <a:lstStyle/>
            <a:p>
              <a:endParaRPr sz="1998"/>
            </a:p>
          </p:txBody>
        </p:sp>
        <p:pic>
          <p:nvPicPr>
            <p:cNvPr id="70" name="object 70"/>
            <p:cNvPicPr/>
            <p:nvPr/>
          </p:nvPicPr>
          <p:blipFill>
            <a:blip r:embed="rId16" cstate="print"/>
            <a:stretch>
              <a:fillRect/>
            </a:stretch>
          </p:blipFill>
          <p:spPr>
            <a:xfrm>
              <a:off x="4867934" y="2579485"/>
              <a:ext cx="163504" cy="107052"/>
            </a:xfrm>
            <a:prstGeom prst="rect">
              <a:avLst/>
            </a:prstGeom>
          </p:spPr>
        </p:pic>
        <p:sp>
          <p:nvSpPr>
            <p:cNvPr id="71" name="object 71"/>
            <p:cNvSpPr/>
            <p:nvPr/>
          </p:nvSpPr>
          <p:spPr>
            <a:xfrm>
              <a:off x="5076679" y="2530465"/>
              <a:ext cx="50800" cy="156210"/>
            </a:xfrm>
            <a:custGeom>
              <a:avLst/>
              <a:gdLst/>
              <a:ahLst/>
              <a:cxnLst/>
              <a:rect l="l" t="t" r="r" b="b"/>
              <a:pathLst>
                <a:path w="50800" h="156210">
                  <a:moveTo>
                    <a:pt x="50207" y="0"/>
                  </a:moveTo>
                  <a:lnTo>
                    <a:pt x="19676" y="0"/>
                  </a:lnTo>
                  <a:lnTo>
                    <a:pt x="15462" y="30124"/>
                  </a:lnTo>
                  <a:lnTo>
                    <a:pt x="45992" y="30124"/>
                  </a:lnTo>
                  <a:lnTo>
                    <a:pt x="50207" y="0"/>
                  </a:lnTo>
                  <a:close/>
                </a:path>
                <a:path w="50800" h="156210">
                  <a:moveTo>
                    <a:pt x="42983" y="49013"/>
                  </a:moveTo>
                  <a:lnTo>
                    <a:pt x="14053" y="49013"/>
                  </a:lnTo>
                  <a:lnTo>
                    <a:pt x="0" y="156077"/>
                  </a:lnTo>
                  <a:lnTo>
                    <a:pt x="28918" y="156077"/>
                  </a:lnTo>
                  <a:lnTo>
                    <a:pt x="42983" y="49013"/>
                  </a:lnTo>
                  <a:close/>
                </a:path>
              </a:pathLst>
            </a:custGeom>
            <a:solidFill>
              <a:srgbClr val="231F20"/>
            </a:solidFill>
          </p:spPr>
          <p:txBody>
            <a:bodyPr wrap="square" lIns="0" tIns="0" rIns="0" bIns="0" rtlCol="0"/>
            <a:lstStyle/>
            <a:p>
              <a:endParaRPr sz="1998"/>
            </a:p>
          </p:txBody>
        </p:sp>
        <p:pic>
          <p:nvPicPr>
            <p:cNvPr id="72" name="object 72"/>
            <p:cNvPicPr/>
            <p:nvPr/>
          </p:nvPicPr>
          <p:blipFill>
            <a:blip r:embed="rId17" cstate="print"/>
            <a:stretch>
              <a:fillRect/>
            </a:stretch>
          </p:blipFill>
          <p:spPr>
            <a:xfrm>
              <a:off x="5164672" y="2579485"/>
              <a:ext cx="105046" cy="107052"/>
            </a:xfrm>
            <a:prstGeom prst="rect">
              <a:avLst/>
            </a:prstGeom>
          </p:spPr>
        </p:pic>
        <p:pic>
          <p:nvPicPr>
            <p:cNvPr id="73" name="object 73"/>
            <p:cNvPicPr/>
            <p:nvPr/>
          </p:nvPicPr>
          <p:blipFill>
            <a:blip r:embed="rId18" cstate="print"/>
            <a:stretch>
              <a:fillRect/>
            </a:stretch>
          </p:blipFill>
          <p:spPr>
            <a:xfrm>
              <a:off x="5313739" y="2579485"/>
              <a:ext cx="105046" cy="107052"/>
            </a:xfrm>
            <a:prstGeom prst="rect">
              <a:avLst/>
            </a:prstGeom>
          </p:spPr>
        </p:pic>
        <p:pic>
          <p:nvPicPr>
            <p:cNvPr id="74" name="object 74"/>
            <p:cNvPicPr/>
            <p:nvPr/>
          </p:nvPicPr>
          <p:blipFill>
            <a:blip r:embed="rId19" cstate="print"/>
            <a:stretch>
              <a:fillRect/>
            </a:stretch>
          </p:blipFill>
          <p:spPr>
            <a:xfrm>
              <a:off x="5463008" y="2579485"/>
              <a:ext cx="104843" cy="107052"/>
            </a:xfrm>
            <a:prstGeom prst="rect">
              <a:avLst/>
            </a:prstGeom>
          </p:spPr>
        </p:pic>
        <p:pic>
          <p:nvPicPr>
            <p:cNvPr id="75" name="object 75"/>
            <p:cNvPicPr/>
            <p:nvPr/>
          </p:nvPicPr>
          <p:blipFill>
            <a:blip r:embed="rId20" cstate="print"/>
            <a:stretch>
              <a:fillRect/>
            </a:stretch>
          </p:blipFill>
          <p:spPr>
            <a:xfrm>
              <a:off x="5612072" y="2516012"/>
              <a:ext cx="113691" cy="170525"/>
            </a:xfrm>
            <a:prstGeom prst="rect">
              <a:avLst/>
            </a:prstGeom>
          </p:spPr>
        </p:pic>
        <p:pic>
          <p:nvPicPr>
            <p:cNvPr id="76" name="object 76"/>
            <p:cNvPicPr/>
            <p:nvPr/>
          </p:nvPicPr>
          <p:blipFill>
            <a:blip r:embed="rId21" cstate="print"/>
            <a:stretch>
              <a:fillRect/>
            </a:stretch>
          </p:blipFill>
          <p:spPr>
            <a:xfrm>
              <a:off x="5763157" y="2579485"/>
              <a:ext cx="104855" cy="107052"/>
            </a:xfrm>
            <a:prstGeom prst="rect">
              <a:avLst/>
            </a:prstGeom>
          </p:spPr>
        </p:pic>
        <p:pic>
          <p:nvPicPr>
            <p:cNvPr id="77" name="object 77"/>
            <p:cNvPicPr/>
            <p:nvPr/>
          </p:nvPicPr>
          <p:blipFill>
            <a:blip r:embed="rId19" cstate="print"/>
            <a:stretch>
              <a:fillRect/>
            </a:stretch>
          </p:blipFill>
          <p:spPr>
            <a:xfrm>
              <a:off x="6000624" y="2579485"/>
              <a:ext cx="104843" cy="107052"/>
            </a:xfrm>
            <a:prstGeom prst="rect">
              <a:avLst/>
            </a:prstGeom>
          </p:spPr>
        </p:pic>
        <p:pic>
          <p:nvPicPr>
            <p:cNvPr id="78" name="object 78"/>
            <p:cNvPicPr/>
            <p:nvPr/>
          </p:nvPicPr>
          <p:blipFill>
            <a:blip r:embed="rId22" cstate="print"/>
            <a:stretch>
              <a:fillRect/>
            </a:stretch>
          </p:blipFill>
          <p:spPr>
            <a:xfrm>
              <a:off x="6149485" y="2579485"/>
              <a:ext cx="80546" cy="107052"/>
            </a:xfrm>
            <a:prstGeom prst="rect">
              <a:avLst/>
            </a:prstGeom>
          </p:spPr>
        </p:pic>
        <p:pic>
          <p:nvPicPr>
            <p:cNvPr id="79" name="object 79"/>
            <p:cNvPicPr/>
            <p:nvPr/>
          </p:nvPicPr>
          <p:blipFill>
            <a:blip r:embed="rId23" cstate="print"/>
            <a:stretch>
              <a:fillRect/>
            </a:stretch>
          </p:blipFill>
          <p:spPr>
            <a:xfrm>
              <a:off x="6261990" y="2579485"/>
              <a:ext cx="105058" cy="107052"/>
            </a:xfrm>
            <a:prstGeom prst="rect">
              <a:avLst/>
            </a:prstGeom>
          </p:spPr>
        </p:pic>
        <p:pic>
          <p:nvPicPr>
            <p:cNvPr id="80" name="object 80"/>
            <p:cNvPicPr/>
            <p:nvPr/>
          </p:nvPicPr>
          <p:blipFill>
            <a:blip r:embed="rId24" cstate="print"/>
            <a:stretch>
              <a:fillRect/>
            </a:stretch>
          </p:blipFill>
          <p:spPr>
            <a:xfrm>
              <a:off x="6411060" y="2516001"/>
              <a:ext cx="114491" cy="170537"/>
            </a:xfrm>
            <a:prstGeom prst="rect">
              <a:avLst/>
            </a:prstGeom>
          </p:spPr>
        </p:pic>
        <p:pic>
          <p:nvPicPr>
            <p:cNvPr id="81" name="object 81"/>
            <p:cNvPicPr/>
            <p:nvPr/>
          </p:nvPicPr>
          <p:blipFill>
            <a:blip r:embed="rId19" cstate="print"/>
            <a:stretch>
              <a:fillRect/>
            </a:stretch>
          </p:blipFill>
          <p:spPr>
            <a:xfrm>
              <a:off x="6557523" y="2579485"/>
              <a:ext cx="104843" cy="107052"/>
            </a:xfrm>
            <a:prstGeom prst="rect">
              <a:avLst/>
            </a:prstGeom>
          </p:spPr>
        </p:pic>
        <p:pic>
          <p:nvPicPr>
            <p:cNvPr id="82" name="object 82"/>
            <p:cNvPicPr/>
            <p:nvPr/>
          </p:nvPicPr>
          <p:blipFill>
            <a:blip r:embed="rId25" cstate="print"/>
            <a:stretch>
              <a:fillRect/>
            </a:stretch>
          </p:blipFill>
          <p:spPr>
            <a:xfrm>
              <a:off x="6705786" y="2540107"/>
              <a:ext cx="79543" cy="146430"/>
            </a:xfrm>
            <a:prstGeom prst="rect">
              <a:avLst/>
            </a:prstGeom>
          </p:spPr>
        </p:pic>
        <p:pic>
          <p:nvPicPr>
            <p:cNvPr id="83" name="object 83"/>
            <p:cNvPicPr/>
            <p:nvPr/>
          </p:nvPicPr>
          <p:blipFill>
            <a:blip r:embed="rId26" cstate="print"/>
            <a:stretch>
              <a:fillRect/>
            </a:stretch>
          </p:blipFill>
          <p:spPr>
            <a:xfrm>
              <a:off x="6817288" y="2579485"/>
              <a:ext cx="98229" cy="107052"/>
            </a:xfrm>
            <a:prstGeom prst="rect">
              <a:avLst/>
            </a:prstGeom>
          </p:spPr>
        </p:pic>
        <p:pic>
          <p:nvPicPr>
            <p:cNvPr id="84" name="object 84"/>
            <p:cNvPicPr/>
            <p:nvPr/>
          </p:nvPicPr>
          <p:blipFill>
            <a:blip r:embed="rId27" cstate="print"/>
            <a:stretch>
              <a:fillRect/>
            </a:stretch>
          </p:blipFill>
          <p:spPr>
            <a:xfrm>
              <a:off x="6960128" y="2579485"/>
              <a:ext cx="105058" cy="107052"/>
            </a:xfrm>
            <a:prstGeom prst="rect">
              <a:avLst/>
            </a:prstGeom>
          </p:spPr>
        </p:pic>
        <p:sp>
          <p:nvSpPr>
            <p:cNvPr id="85" name="object 85"/>
            <p:cNvSpPr/>
            <p:nvPr/>
          </p:nvSpPr>
          <p:spPr>
            <a:xfrm>
              <a:off x="3124200" y="1263712"/>
              <a:ext cx="4279900" cy="1388110"/>
            </a:xfrm>
            <a:custGeom>
              <a:avLst/>
              <a:gdLst/>
              <a:ahLst/>
              <a:cxnLst/>
              <a:rect l="l" t="t" r="r" b="b"/>
              <a:pathLst>
                <a:path w="4279900" h="1388110">
                  <a:moveTo>
                    <a:pt x="1081798" y="347421"/>
                  </a:moveTo>
                  <a:lnTo>
                    <a:pt x="900290" y="347421"/>
                  </a:lnTo>
                  <a:lnTo>
                    <a:pt x="957922" y="84213"/>
                  </a:lnTo>
                  <a:lnTo>
                    <a:pt x="956678" y="51904"/>
                  </a:lnTo>
                  <a:lnTo>
                    <a:pt x="943000" y="25463"/>
                  </a:lnTo>
                  <a:lnTo>
                    <a:pt x="918997" y="7353"/>
                  </a:lnTo>
                  <a:lnTo>
                    <a:pt x="886777" y="63"/>
                  </a:lnTo>
                  <a:lnTo>
                    <a:pt x="792086" y="0"/>
                  </a:lnTo>
                  <a:lnTo>
                    <a:pt x="715860" y="347421"/>
                  </a:lnTo>
                  <a:lnTo>
                    <a:pt x="534555" y="347421"/>
                  </a:lnTo>
                  <a:lnTo>
                    <a:pt x="593407" y="86614"/>
                  </a:lnTo>
                  <a:lnTo>
                    <a:pt x="593267" y="86614"/>
                  </a:lnTo>
                  <a:lnTo>
                    <a:pt x="592836" y="53467"/>
                  </a:lnTo>
                  <a:lnTo>
                    <a:pt x="579386" y="26250"/>
                  </a:lnTo>
                  <a:lnTo>
                    <a:pt x="555180" y="7569"/>
                  </a:lnTo>
                  <a:lnTo>
                    <a:pt x="522452" y="63"/>
                  </a:lnTo>
                  <a:lnTo>
                    <a:pt x="248107" y="0"/>
                  </a:lnTo>
                  <a:lnTo>
                    <a:pt x="211632" y="6819"/>
                  </a:lnTo>
                  <a:lnTo>
                    <a:pt x="179324" y="25400"/>
                  </a:lnTo>
                  <a:lnTo>
                    <a:pt x="154622" y="52946"/>
                  </a:lnTo>
                  <a:lnTo>
                    <a:pt x="140995" y="86677"/>
                  </a:lnTo>
                  <a:lnTo>
                    <a:pt x="412559" y="86677"/>
                  </a:lnTo>
                  <a:lnTo>
                    <a:pt x="353326" y="347421"/>
                  </a:lnTo>
                  <a:lnTo>
                    <a:pt x="333552" y="347421"/>
                  </a:lnTo>
                  <a:lnTo>
                    <a:pt x="333552" y="433412"/>
                  </a:lnTo>
                  <a:lnTo>
                    <a:pt x="272440" y="694499"/>
                  </a:lnTo>
                  <a:lnTo>
                    <a:pt x="181775" y="694499"/>
                  </a:lnTo>
                  <a:lnTo>
                    <a:pt x="242773" y="433412"/>
                  </a:lnTo>
                  <a:lnTo>
                    <a:pt x="333552" y="433412"/>
                  </a:lnTo>
                  <a:lnTo>
                    <a:pt x="333552" y="347421"/>
                  </a:lnTo>
                  <a:lnTo>
                    <a:pt x="158115" y="347421"/>
                  </a:lnTo>
                  <a:lnTo>
                    <a:pt x="127482" y="355257"/>
                  </a:lnTo>
                  <a:lnTo>
                    <a:pt x="100152" y="371348"/>
                  </a:lnTo>
                  <a:lnTo>
                    <a:pt x="78244" y="394030"/>
                  </a:lnTo>
                  <a:lnTo>
                    <a:pt x="63881" y="421601"/>
                  </a:lnTo>
                  <a:lnTo>
                    <a:pt x="0" y="697611"/>
                  </a:lnTo>
                  <a:lnTo>
                    <a:pt x="1447" y="729551"/>
                  </a:lnTo>
                  <a:lnTo>
                    <a:pt x="15100" y="755713"/>
                  </a:lnTo>
                  <a:lnTo>
                    <a:pt x="38874" y="773684"/>
                  </a:lnTo>
                  <a:lnTo>
                    <a:pt x="70726" y="781037"/>
                  </a:lnTo>
                  <a:lnTo>
                    <a:pt x="70700" y="781189"/>
                  </a:lnTo>
                  <a:lnTo>
                    <a:pt x="346265" y="781189"/>
                  </a:lnTo>
                  <a:lnTo>
                    <a:pt x="382752" y="774382"/>
                  </a:lnTo>
                  <a:lnTo>
                    <a:pt x="415061" y="755802"/>
                  </a:lnTo>
                  <a:lnTo>
                    <a:pt x="439762" y="728243"/>
                  </a:lnTo>
                  <a:lnTo>
                    <a:pt x="453390" y="694499"/>
                  </a:lnTo>
                  <a:lnTo>
                    <a:pt x="453542" y="694499"/>
                  </a:lnTo>
                  <a:lnTo>
                    <a:pt x="514781" y="433412"/>
                  </a:lnTo>
                  <a:lnTo>
                    <a:pt x="697738" y="433412"/>
                  </a:lnTo>
                  <a:lnTo>
                    <a:pt x="598766" y="867867"/>
                  </a:lnTo>
                  <a:lnTo>
                    <a:pt x="492112" y="868362"/>
                  </a:lnTo>
                  <a:lnTo>
                    <a:pt x="457923" y="874344"/>
                  </a:lnTo>
                  <a:lnTo>
                    <a:pt x="427177" y="890765"/>
                  </a:lnTo>
                  <a:lnTo>
                    <a:pt x="402704" y="915352"/>
                  </a:lnTo>
                  <a:lnTo>
                    <a:pt x="387299" y="945819"/>
                  </a:lnTo>
                  <a:lnTo>
                    <a:pt x="385305" y="954557"/>
                  </a:lnTo>
                  <a:lnTo>
                    <a:pt x="678662" y="955040"/>
                  </a:lnTo>
                  <a:lnTo>
                    <a:pt x="737273" y="934313"/>
                  </a:lnTo>
                  <a:lnTo>
                    <a:pt x="776160" y="886447"/>
                  </a:lnTo>
                  <a:lnTo>
                    <a:pt x="880783" y="433412"/>
                  </a:lnTo>
                  <a:lnTo>
                    <a:pt x="986790" y="433412"/>
                  </a:lnTo>
                  <a:lnTo>
                    <a:pt x="1019517" y="423786"/>
                  </a:lnTo>
                  <a:lnTo>
                    <a:pt x="1048016" y="404850"/>
                  </a:lnTo>
                  <a:lnTo>
                    <a:pt x="1069619" y="378739"/>
                  </a:lnTo>
                  <a:lnTo>
                    <a:pt x="1081671" y="347599"/>
                  </a:lnTo>
                  <a:lnTo>
                    <a:pt x="1081798" y="347421"/>
                  </a:lnTo>
                  <a:close/>
                </a:path>
                <a:path w="4279900" h="1388110">
                  <a:moveTo>
                    <a:pt x="1648269" y="1359204"/>
                  </a:moveTo>
                  <a:lnTo>
                    <a:pt x="1436662" y="1359204"/>
                  </a:lnTo>
                  <a:lnTo>
                    <a:pt x="1436662" y="1387906"/>
                  </a:lnTo>
                  <a:lnTo>
                    <a:pt x="1648269" y="1387906"/>
                  </a:lnTo>
                  <a:lnTo>
                    <a:pt x="1648269" y="1359204"/>
                  </a:lnTo>
                  <a:close/>
                </a:path>
                <a:path w="4279900" h="1388110">
                  <a:moveTo>
                    <a:pt x="4279328" y="1359204"/>
                  </a:moveTo>
                  <a:lnTo>
                    <a:pt x="4067733" y="1359204"/>
                  </a:lnTo>
                  <a:lnTo>
                    <a:pt x="4067733" y="1387906"/>
                  </a:lnTo>
                  <a:lnTo>
                    <a:pt x="4279328" y="1387906"/>
                  </a:lnTo>
                  <a:lnTo>
                    <a:pt x="4279328" y="1359204"/>
                  </a:lnTo>
                  <a:close/>
                </a:path>
              </a:pathLst>
            </a:custGeom>
            <a:solidFill>
              <a:srgbClr val="231F20"/>
            </a:solidFill>
          </p:spPr>
          <p:txBody>
            <a:bodyPr wrap="square" lIns="0" tIns="0" rIns="0" bIns="0" rtlCol="0"/>
            <a:lstStyle/>
            <a:p>
              <a:endParaRPr sz="1998"/>
            </a:p>
          </p:txBody>
        </p:sp>
        <p:pic>
          <p:nvPicPr>
            <p:cNvPr id="86" name="object 86"/>
            <p:cNvPicPr/>
            <p:nvPr/>
          </p:nvPicPr>
          <p:blipFill>
            <a:blip r:embed="rId28" cstate="print"/>
            <a:stretch>
              <a:fillRect/>
            </a:stretch>
          </p:blipFill>
          <p:spPr>
            <a:xfrm>
              <a:off x="6931704" y="1871183"/>
              <a:ext cx="111852" cy="173736"/>
            </a:xfrm>
            <a:prstGeom prst="rect">
              <a:avLst/>
            </a:prstGeom>
          </p:spPr>
        </p:pic>
        <p:sp>
          <p:nvSpPr>
            <p:cNvPr id="87" name="object 87"/>
            <p:cNvSpPr/>
            <p:nvPr/>
          </p:nvSpPr>
          <p:spPr>
            <a:xfrm>
              <a:off x="4394174" y="1263712"/>
              <a:ext cx="1783714" cy="955675"/>
            </a:xfrm>
            <a:custGeom>
              <a:avLst/>
              <a:gdLst/>
              <a:ahLst/>
              <a:cxnLst/>
              <a:rect l="l" t="t" r="r" b="b"/>
              <a:pathLst>
                <a:path w="1783714" h="955675">
                  <a:moveTo>
                    <a:pt x="725220" y="694499"/>
                  </a:moveTo>
                  <a:lnTo>
                    <a:pt x="453199" y="694499"/>
                  </a:lnTo>
                  <a:lnTo>
                    <a:pt x="515581" y="425450"/>
                  </a:lnTo>
                  <a:lnTo>
                    <a:pt x="512381" y="395300"/>
                  </a:lnTo>
                  <a:lnTo>
                    <a:pt x="498068" y="370801"/>
                  </a:lnTo>
                  <a:lnTo>
                    <a:pt x="474522" y="354101"/>
                  </a:lnTo>
                  <a:lnTo>
                    <a:pt x="443509" y="347256"/>
                  </a:lnTo>
                  <a:lnTo>
                    <a:pt x="261975" y="346735"/>
                  </a:lnTo>
                  <a:lnTo>
                    <a:pt x="320776" y="86677"/>
                  </a:lnTo>
                  <a:lnTo>
                    <a:pt x="320636" y="86677"/>
                  </a:lnTo>
                  <a:lnTo>
                    <a:pt x="320205" y="53543"/>
                  </a:lnTo>
                  <a:lnTo>
                    <a:pt x="306768" y="26327"/>
                  </a:lnTo>
                  <a:lnTo>
                    <a:pt x="282562" y="7658"/>
                  </a:lnTo>
                  <a:lnTo>
                    <a:pt x="249834" y="139"/>
                  </a:lnTo>
                  <a:lnTo>
                    <a:pt x="249783" y="0"/>
                  </a:lnTo>
                  <a:lnTo>
                    <a:pt x="159740" y="0"/>
                  </a:lnTo>
                  <a:lnTo>
                    <a:pt x="0" y="694499"/>
                  </a:lnTo>
                  <a:lnTo>
                    <a:pt x="368" y="694499"/>
                  </a:lnTo>
                  <a:lnTo>
                    <a:pt x="774" y="727532"/>
                  </a:lnTo>
                  <a:lnTo>
                    <a:pt x="14109" y="754684"/>
                  </a:lnTo>
                  <a:lnTo>
                    <a:pt x="38150" y="773379"/>
                  </a:lnTo>
                  <a:lnTo>
                    <a:pt x="70675" y="781037"/>
                  </a:lnTo>
                  <a:lnTo>
                    <a:pt x="70637" y="781189"/>
                  </a:lnTo>
                  <a:lnTo>
                    <a:pt x="161251" y="781875"/>
                  </a:lnTo>
                  <a:lnTo>
                    <a:pt x="242036" y="434111"/>
                  </a:lnTo>
                  <a:lnTo>
                    <a:pt x="334467" y="434111"/>
                  </a:lnTo>
                  <a:lnTo>
                    <a:pt x="252069" y="781189"/>
                  </a:lnTo>
                  <a:lnTo>
                    <a:pt x="620649" y="781748"/>
                  </a:lnTo>
                  <a:lnTo>
                    <a:pt x="656120" y="774331"/>
                  </a:lnTo>
                  <a:lnTo>
                    <a:pt x="687451" y="755840"/>
                  </a:lnTo>
                  <a:lnTo>
                    <a:pt x="711441" y="728865"/>
                  </a:lnTo>
                  <a:lnTo>
                    <a:pt x="724877" y="695985"/>
                  </a:lnTo>
                  <a:lnTo>
                    <a:pt x="725220" y="694499"/>
                  </a:lnTo>
                  <a:close/>
                </a:path>
                <a:path w="1783714" h="955675">
                  <a:moveTo>
                    <a:pt x="1747227" y="173367"/>
                  </a:moveTo>
                  <a:lnTo>
                    <a:pt x="1208341" y="173367"/>
                  </a:lnTo>
                  <a:lnTo>
                    <a:pt x="1247787" y="0"/>
                  </a:lnTo>
                  <a:lnTo>
                    <a:pt x="1153731" y="0"/>
                  </a:lnTo>
                  <a:lnTo>
                    <a:pt x="1088682" y="22479"/>
                  </a:lnTo>
                  <a:lnTo>
                    <a:pt x="1048842" y="77698"/>
                  </a:lnTo>
                  <a:lnTo>
                    <a:pt x="1026998" y="173367"/>
                  </a:lnTo>
                  <a:lnTo>
                    <a:pt x="923328" y="173367"/>
                  </a:lnTo>
                  <a:lnTo>
                    <a:pt x="888377" y="181432"/>
                  </a:lnTo>
                  <a:lnTo>
                    <a:pt x="857656" y="200190"/>
                  </a:lnTo>
                  <a:lnTo>
                    <a:pt x="834263" y="227152"/>
                  </a:lnTo>
                  <a:lnTo>
                    <a:pt x="821283" y="259816"/>
                  </a:lnTo>
                  <a:lnTo>
                    <a:pt x="820978" y="259816"/>
                  </a:lnTo>
                  <a:lnTo>
                    <a:pt x="820762" y="260743"/>
                  </a:lnTo>
                  <a:lnTo>
                    <a:pt x="1007059" y="260743"/>
                  </a:lnTo>
                  <a:lnTo>
                    <a:pt x="886891" y="781189"/>
                  </a:lnTo>
                  <a:lnTo>
                    <a:pt x="981316" y="781189"/>
                  </a:lnTo>
                  <a:lnTo>
                    <a:pt x="1015479" y="775220"/>
                  </a:lnTo>
                  <a:lnTo>
                    <a:pt x="1046200" y="758825"/>
                  </a:lnTo>
                  <a:lnTo>
                    <a:pt x="1070673" y="734263"/>
                  </a:lnTo>
                  <a:lnTo>
                    <a:pt x="1086091" y="703834"/>
                  </a:lnTo>
                  <a:lnTo>
                    <a:pt x="1188554" y="260057"/>
                  </a:lnTo>
                  <a:lnTo>
                    <a:pt x="1640103" y="260057"/>
                  </a:lnTo>
                  <a:lnTo>
                    <a:pt x="1676590" y="253238"/>
                  </a:lnTo>
                  <a:lnTo>
                    <a:pt x="1708899" y="234670"/>
                  </a:lnTo>
                  <a:lnTo>
                    <a:pt x="1733588" y="207111"/>
                  </a:lnTo>
                  <a:lnTo>
                    <a:pt x="1747227" y="173367"/>
                  </a:lnTo>
                  <a:close/>
                </a:path>
                <a:path w="1783714" h="955675">
                  <a:moveTo>
                    <a:pt x="1783702" y="434111"/>
                  </a:moveTo>
                  <a:lnTo>
                    <a:pt x="1783588" y="433933"/>
                  </a:lnTo>
                  <a:lnTo>
                    <a:pt x="1783448" y="433933"/>
                  </a:lnTo>
                  <a:lnTo>
                    <a:pt x="1783016" y="400799"/>
                  </a:lnTo>
                  <a:lnTo>
                    <a:pt x="1769579" y="373583"/>
                  </a:lnTo>
                  <a:lnTo>
                    <a:pt x="1745373" y="354901"/>
                  </a:lnTo>
                  <a:lnTo>
                    <a:pt x="1712645" y="347383"/>
                  </a:lnTo>
                  <a:lnTo>
                    <a:pt x="1712595" y="347256"/>
                  </a:lnTo>
                  <a:lnTo>
                    <a:pt x="1346517" y="347256"/>
                  </a:lnTo>
                  <a:lnTo>
                    <a:pt x="1312164" y="353288"/>
                  </a:lnTo>
                  <a:lnTo>
                    <a:pt x="1281315" y="369849"/>
                  </a:lnTo>
                  <a:lnTo>
                    <a:pt x="1256804" y="394627"/>
                  </a:lnTo>
                  <a:lnTo>
                    <a:pt x="1241513" y="425323"/>
                  </a:lnTo>
                  <a:lnTo>
                    <a:pt x="1239520" y="434111"/>
                  </a:lnTo>
                  <a:lnTo>
                    <a:pt x="1510157" y="434111"/>
                  </a:lnTo>
                  <a:lnTo>
                    <a:pt x="1471980" y="607479"/>
                  </a:lnTo>
                  <a:lnTo>
                    <a:pt x="1450581" y="607504"/>
                  </a:lnTo>
                  <a:lnTo>
                    <a:pt x="1450581" y="694499"/>
                  </a:lnTo>
                  <a:lnTo>
                    <a:pt x="1411135" y="867867"/>
                  </a:lnTo>
                  <a:lnTo>
                    <a:pt x="1320304" y="868565"/>
                  </a:lnTo>
                  <a:lnTo>
                    <a:pt x="1361681" y="694499"/>
                  </a:lnTo>
                  <a:lnTo>
                    <a:pt x="1450581" y="694499"/>
                  </a:lnTo>
                  <a:lnTo>
                    <a:pt x="1450581" y="607504"/>
                  </a:lnTo>
                  <a:lnTo>
                    <a:pt x="1286662" y="607656"/>
                  </a:lnTo>
                  <a:lnTo>
                    <a:pt x="1222019" y="629843"/>
                  </a:lnTo>
                  <a:lnTo>
                    <a:pt x="1182077" y="684466"/>
                  </a:lnTo>
                  <a:lnTo>
                    <a:pt x="1139317" y="868565"/>
                  </a:lnTo>
                  <a:lnTo>
                    <a:pt x="1139482" y="868565"/>
                  </a:lnTo>
                  <a:lnTo>
                    <a:pt x="1139888" y="901585"/>
                  </a:lnTo>
                  <a:lnTo>
                    <a:pt x="1153223" y="928751"/>
                  </a:lnTo>
                  <a:lnTo>
                    <a:pt x="1177264" y="947445"/>
                  </a:lnTo>
                  <a:lnTo>
                    <a:pt x="1209776" y="955090"/>
                  </a:lnTo>
                  <a:lnTo>
                    <a:pt x="1495539" y="954671"/>
                  </a:lnTo>
                  <a:lnTo>
                    <a:pt x="1554454" y="929563"/>
                  </a:lnTo>
                  <a:lnTo>
                    <a:pt x="1590255" y="877455"/>
                  </a:lnTo>
                  <a:lnTo>
                    <a:pt x="1631924" y="694499"/>
                  </a:lnTo>
                  <a:lnTo>
                    <a:pt x="1635671" y="694499"/>
                  </a:lnTo>
                  <a:lnTo>
                    <a:pt x="1672043" y="687590"/>
                  </a:lnTo>
                  <a:lnTo>
                    <a:pt x="1704251" y="669010"/>
                  </a:lnTo>
                  <a:lnTo>
                    <a:pt x="1728851" y="641502"/>
                  </a:lnTo>
                  <a:lnTo>
                    <a:pt x="1742440" y="607847"/>
                  </a:lnTo>
                  <a:lnTo>
                    <a:pt x="1742579" y="607847"/>
                  </a:lnTo>
                  <a:lnTo>
                    <a:pt x="1743875" y="607479"/>
                  </a:lnTo>
                  <a:lnTo>
                    <a:pt x="1651812" y="607822"/>
                  </a:lnTo>
                  <a:lnTo>
                    <a:pt x="1692770" y="434111"/>
                  </a:lnTo>
                  <a:lnTo>
                    <a:pt x="1783702" y="434111"/>
                  </a:lnTo>
                  <a:close/>
                </a:path>
              </a:pathLst>
            </a:custGeom>
            <a:solidFill>
              <a:srgbClr val="231F20"/>
            </a:solidFill>
          </p:spPr>
          <p:txBody>
            <a:bodyPr wrap="square" lIns="0" tIns="0" rIns="0" bIns="0" rtlCol="0"/>
            <a:lstStyle/>
            <a:p>
              <a:endParaRPr sz="1998"/>
            </a:p>
          </p:txBody>
        </p:sp>
        <p:pic>
          <p:nvPicPr>
            <p:cNvPr id="88" name="object 88"/>
            <p:cNvPicPr/>
            <p:nvPr/>
          </p:nvPicPr>
          <p:blipFill>
            <a:blip r:embed="rId29" cstate="print"/>
            <a:stretch>
              <a:fillRect/>
            </a:stretch>
          </p:blipFill>
          <p:spPr>
            <a:xfrm>
              <a:off x="7094031" y="1871683"/>
              <a:ext cx="112843" cy="173904"/>
            </a:xfrm>
            <a:prstGeom prst="rect">
              <a:avLst/>
            </a:prstGeom>
          </p:spPr>
        </p:pic>
        <p:sp>
          <p:nvSpPr>
            <p:cNvPr id="89" name="object 89"/>
            <p:cNvSpPr/>
            <p:nvPr/>
          </p:nvSpPr>
          <p:spPr>
            <a:xfrm>
              <a:off x="5533491" y="1003667"/>
              <a:ext cx="5546725" cy="1649730"/>
            </a:xfrm>
            <a:custGeom>
              <a:avLst/>
              <a:gdLst/>
              <a:ahLst/>
              <a:cxnLst/>
              <a:rect l="l" t="t" r="r" b="b"/>
              <a:pathLst>
                <a:path w="5546725" h="1649730">
                  <a:moveTo>
                    <a:pt x="644385" y="694156"/>
                  </a:moveTo>
                  <a:lnTo>
                    <a:pt x="644271" y="693978"/>
                  </a:lnTo>
                  <a:lnTo>
                    <a:pt x="644131" y="693978"/>
                  </a:lnTo>
                  <a:lnTo>
                    <a:pt x="643699" y="660844"/>
                  </a:lnTo>
                  <a:lnTo>
                    <a:pt x="630262" y="633628"/>
                  </a:lnTo>
                  <a:lnTo>
                    <a:pt x="606056" y="614946"/>
                  </a:lnTo>
                  <a:lnTo>
                    <a:pt x="573328" y="607428"/>
                  </a:lnTo>
                  <a:lnTo>
                    <a:pt x="573278" y="607301"/>
                  </a:lnTo>
                  <a:lnTo>
                    <a:pt x="207200" y="607301"/>
                  </a:lnTo>
                  <a:lnTo>
                    <a:pt x="172847" y="613333"/>
                  </a:lnTo>
                  <a:lnTo>
                    <a:pt x="141998" y="629894"/>
                  </a:lnTo>
                  <a:lnTo>
                    <a:pt x="117487" y="654672"/>
                  </a:lnTo>
                  <a:lnTo>
                    <a:pt x="102196" y="685368"/>
                  </a:lnTo>
                  <a:lnTo>
                    <a:pt x="100203" y="694156"/>
                  </a:lnTo>
                  <a:lnTo>
                    <a:pt x="370840" y="694156"/>
                  </a:lnTo>
                  <a:lnTo>
                    <a:pt x="332663" y="867524"/>
                  </a:lnTo>
                  <a:lnTo>
                    <a:pt x="311264" y="867549"/>
                  </a:lnTo>
                  <a:lnTo>
                    <a:pt x="311264" y="954544"/>
                  </a:lnTo>
                  <a:lnTo>
                    <a:pt x="271818" y="1127912"/>
                  </a:lnTo>
                  <a:lnTo>
                    <a:pt x="180987" y="1128610"/>
                  </a:lnTo>
                  <a:lnTo>
                    <a:pt x="222364" y="954544"/>
                  </a:lnTo>
                  <a:lnTo>
                    <a:pt x="311264" y="954544"/>
                  </a:lnTo>
                  <a:lnTo>
                    <a:pt x="311264" y="867549"/>
                  </a:lnTo>
                  <a:lnTo>
                    <a:pt x="147345" y="867702"/>
                  </a:lnTo>
                  <a:lnTo>
                    <a:pt x="82702" y="889889"/>
                  </a:lnTo>
                  <a:lnTo>
                    <a:pt x="42760" y="944511"/>
                  </a:lnTo>
                  <a:lnTo>
                    <a:pt x="0" y="1128610"/>
                  </a:lnTo>
                  <a:lnTo>
                    <a:pt x="165" y="1128610"/>
                  </a:lnTo>
                  <a:lnTo>
                    <a:pt x="571" y="1161630"/>
                  </a:lnTo>
                  <a:lnTo>
                    <a:pt x="13906" y="1188796"/>
                  </a:lnTo>
                  <a:lnTo>
                    <a:pt x="37947" y="1207490"/>
                  </a:lnTo>
                  <a:lnTo>
                    <a:pt x="70459" y="1215136"/>
                  </a:lnTo>
                  <a:lnTo>
                    <a:pt x="356222" y="1214716"/>
                  </a:lnTo>
                  <a:lnTo>
                    <a:pt x="415137" y="1189609"/>
                  </a:lnTo>
                  <a:lnTo>
                    <a:pt x="450938" y="1137500"/>
                  </a:lnTo>
                  <a:lnTo>
                    <a:pt x="492607" y="954544"/>
                  </a:lnTo>
                  <a:lnTo>
                    <a:pt x="496354" y="954544"/>
                  </a:lnTo>
                  <a:lnTo>
                    <a:pt x="532726" y="947635"/>
                  </a:lnTo>
                  <a:lnTo>
                    <a:pt x="564934" y="929055"/>
                  </a:lnTo>
                  <a:lnTo>
                    <a:pt x="589534" y="901547"/>
                  </a:lnTo>
                  <a:lnTo>
                    <a:pt x="603123" y="867892"/>
                  </a:lnTo>
                  <a:lnTo>
                    <a:pt x="603262" y="867892"/>
                  </a:lnTo>
                  <a:lnTo>
                    <a:pt x="604558" y="867524"/>
                  </a:lnTo>
                  <a:lnTo>
                    <a:pt x="512495" y="867867"/>
                  </a:lnTo>
                  <a:lnTo>
                    <a:pt x="553453" y="694156"/>
                  </a:lnTo>
                  <a:lnTo>
                    <a:pt x="644385" y="694156"/>
                  </a:lnTo>
                  <a:close/>
                </a:path>
                <a:path w="5546725" h="1649730">
                  <a:moveTo>
                    <a:pt x="1771840" y="520103"/>
                  </a:moveTo>
                  <a:lnTo>
                    <a:pt x="1771688" y="520103"/>
                  </a:lnTo>
                  <a:lnTo>
                    <a:pt x="1771256" y="486956"/>
                  </a:lnTo>
                  <a:lnTo>
                    <a:pt x="1757819" y="459740"/>
                  </a:lnTo>
                  <a:lnTo>
                    <a:pt x="1733613" y="441058"/>
                  </a:lnTo>
                  <a:lnTo>
                    <a:pt x="1700822" y="433412"/>
                  </a:lnTo>
                  <a:lnTo>
                    <a:pt x="1063015" y="433412"/>
                  </a:lnTo>
                  <a:lnTo>
                    <a:pt x="1000315" y="454228"/>
                  </a:lnTo>
                  <a:lnTo>
                    <a:pt x="959954" y="505879"/>
                  </a:lnTo>
                  <a:lnTo>
                    <a:pt x="956703" y="520788"/>
                  </a:lnTo>
                  <a:lnTo>
                    <a:pt x="1586242" y="520788"/>
                  </a:lnTo>
                  <a:lnTo>
                    <a:pt x="1548726" y="688784"/>
                  </a:lnTo>
                  <a:lnTo>
                    <a:pt x="1194054" y="688784"/>
                  </a:lnTo>
                  <a:lnTo>
                    <a:pt x="1084668" y="694448"/>
                  </a:lnTo>
                  <a:lnTo>
                    <a:pt x="1026668" y="705853"/>
                  </a:lnTo>
                  <a:lnTo>
                    <a:pt x="1000633" y="731570"/>
                  </a:lnTo>
                  <a:lnTo>
                    <a:pt x="987183" y="780148"/>
                  </a:lnTo>
                  <a:lnTo>
                    <a:pt x="966927" y="869962"/>
                  </a:lnTo>
                  <a:lnTo>
                    <a:pt x="940092" y="985812"/>
                  </a:lnTo>
                  <a:lnTo>
                    <a:pt x="906614" y="1128610"/>
                  </a:lnTo>
                  <a:lnTo>
                    <a:pt x="907034" y="1128610"/>
                  </a:lnTo>
                  <a:lnTo>
                    <a:pt x="907135" y="1160233"/>
                  </a:lnTo>
                  <a:lnTo>
                    <a:pt x="919111" y="1186599"/>
                  </a:lnTo>
                  <a:lnTo>
                    <a:pt x="941031" y="1205471"/>
                  </a:lnTo>
                  <a:lnTo>
                    <a:pt x="970940" y="1214602"/>
                  </a:lnTo>
                  <a:lnTo>
                    <a:pt x="1521269" y="1214602"/>
                  </a:lnTo>
                  <a:lnTo>
                    <a:pt x="1540941" y="1128610"/>
                  </a:lnTo>
                  <a:lnTo>
                    <a:pt x="1087589" y="1128610"/>
                  </a:lnTo>
                  <a:lnTo>
                    <a:pt x="1111783" y="1029893"/>
                  </a:lnTo>
                  <a:lnTo>
                    <a:pt x="1126210" y="969784"/>
                  </a:lnTo>
                  <a:lnTo>
                    <a:pt x="1136611" y="923823"/>
                  </a:lnTo>
                  <a:lnTo>
                    <a:pt x="1148689" y="867524"/>
                  </a:lnTo>
                  <a:lnTo>
                    <a:pt x="1188478" y="814705"/>
                  </a:lnTo>
                  <a:lnTo>
                    <a:pt x="1256703" y="789025"/>
                  </a:lnTo>
                  <a:lnTo>
                    <a:pt x="1321219" y="780745"/>
                  </a:lnTo>
                  <a:lnTo>
                    <a:pt x="1349870" y="780148"/>
                  </a:lnTo>
                  <a:lnTo>
                    <a:pt x="1628355" y="780669"/>
                  </a:lnTo>
                  <a:lnTo>
                    <a:pt x="1663827" y="773023"/>
                  </a:lnTo>
                  <a:lnTo>
                    <a:pt x="1695094" y="754329"/>
                  </a:lnTo>
                  <a:lnTo>
                    <a:pt x="1718945" y="727189"/>
                  </a:lnTo>
                  <a:lnTo>
                    <a:pt x="1732140" y="694156"/>
                  </a:lnTo>
                  <a:lnTo>
                    <a:pt x="1771840" y="520103"/>
                  </a:lnTo>
                  <a:close/>
                </a:path>
                <a:path w="5546725" h="1649730">
                  <a:moveTo>
                    <a:pt x="2590965" y="831291"/>
                  </a:moveTo>
                  <a:lnTo>
                    <a:pt x="2062353" y="831291"/>
                  </a:lnTo>
                  <a:lnTo>
                    <a:pt x="2053729" y="867511"/>
                  </a:lnTo>
                  <a:lnTo>
                    <a:pt x="2506853" y="867270"/>
                  </a:lnTo>
                  <a:lnTo>
                    <a:pt x="2136025" y="1302727"/>
                  </a:lnTo>
                  <a:lnTo>
                    <a:pt x="2184527" y="1302727"/>
                  </a:lnTo>
                  <a:lnTo>
                    <a:pt x="2590965" y="831291"/>
                  </a:lnTo>
                  <a:close/>
                </a:path>
                <a:path w="5546725" h="1649730">
                  <a:moveTo>
                    <a:pt x="3179610" y="0"/>
                  </a:moveTo>
                  <a:lnTo>
                    <a:pt x="3061195" y="0"/>
                  </a:lnTo>
                  <a:lnTo>
                    <a:pt x="3024708" y="6807"/>
                  </a:lnTo>
                  <a:lnTo>
                    <a:pt x="2992399" y="25387"/>
                  </a:lnTo>
                  <a:lnTo>
                    <a:pt x="2967698" y="52933"/>
                  </a:lnTo>
                  <a:lnTo>
                    <a:pt x="2954070" y="86677"/>
                  </a:lnTo>
                  <a:lnTo>
                    <a:pt x="2953715" y="86677"/>
                  </a:lnTo>
                  <a:lnTo>
                    <a:pt x="2815005" y="694156"/>
                  </a:lnTo>
                  <a:lnTo>
                    <a:pt x="2638717" y="694156"/>
                  </a:lnTo>
                  <a:lnTo>
                    <a:pt x="2737891" y="260743"/>
                  </a:lnTo>
                  <a:lnTo>
                    <a:pt x="2539822" y="260743"/>
                  </a:lnTo>
                  <a:lnTo>
                    <a:pt x="2486799" y="281889"/>
                  </a:lnTo>
                  <a:lnTo>
                    <a:pt x="2450668" y="325551"/>
                  </a:lnTo>
                  <a:lnTo>
                    <a:pt x="2366861" y="694156"/>
                  </a:lnTo>
                  <a:lnTo>
                    <a:pt x="2173592" y="694156"/>
                  </a:lnTo>
                  <a:lnTo>
                    <a:pt x="2139696" y="703008"/>
                  </a:lnTo>
                  <a:lnTo>
                    <a:pt x="2110016" y="721880"/>
                  </a:lnTo>
                  <a:lnTo>
                    <a:pt x="2087473" y="748474"/>
                  </a:lnTo>
                  <a:lnTo>
                    <a:pt x="2074938" y="780440"/>
                  </a:lnTo>
                  <a:lnTo>
                    <a:pt x="2074443" y="780440"/>
                  </a:lnTo>
                  <a:lnTo>
                    <a:pt x="2069185" y="802589"/>
                  </a:lnTo>
                  <a:lnTo>
                    <a:pt x="2653601" y="802589"/>
                  </a:lnTo>
                  <a:lnTo>
                    <a:pt x="2222423" y="1302727"/>
                  </a:lnTo>
                  <a:lnTo>
                    <a:pt x="2408034" y="1302727"/>
                  </a:lnTo>
                  <a:lnTo>
                    <a:pt x="2772968" y="867117"/>
                  </a:lnTo>
                  <a:lnTo>
                    <a:pt x="2773946" y="867117"/>
                  </a:lnTo>
                  <a:lnTo>
                    <a:pt x="2690037" y="1237094"/>
                  </a:lnTo>
                  <a:lnTo>
                    <a:pt x="2839123" y="1237094"/>
                  </a:lnTo>
                  <a:lnTo>
                    <a:pt x="2890748" y="1221270"/>
                  </a:lnTo>
                  <a:lnTo>
                    <a:pt x="2912249" y="1161745"/>
                  </a:lnTo>
                  <a:lnTo>
                    <a:pt x="2928137" y="1095209"/>
                  </a:lnTo>
                  <a:lnTo>
                    <a:pt x="3179610" y="0"/>
                  </a:lnTo>
                  <a:close/>
                </a:path>
                <a:path w="5546725" h="1649730">
                  <a:moveTo>
                    <a:pt x="3282721" y="1127480"/>
                  </a:moveTo>
                  <a:lnTo>
                    <a:pt x="3082442" y="1127480"/>
                  </a:lnTo>
                  <a:lnTo>
                    <a:pt x="3069361" y="1283944"/>
                  </a:lnTo>
                  <a:lnTo>
                    <a:pt x="3038157" y="1364297"/>
                  </a:lnTo>
                  <a:lnTo>
                    <a:pt x="2964675" y="1393901"/>
                  </a:lnTo>
                  <a:lnTo>
                    <a:pt x="2824772" y="1398130"/>
                  </a:lnTo>
                  <a:lnTo>
                    <a:pt x="2459786" y="1398130"/>
                  </a:lnTo>
                  <a:lnTo>
                    <a:pt x="2243150" y="1572387"/>
                  </a:lnTo>
                  <a:lnTo>
                    <a:pt x="2828506" y="1572387"/>
                  </a:lnTo>
                  <a:lnTo>
                    <a:pt x="2863824" y="1570939"/>
                  </a:lnTo>
                  <a:lnTo>
                    <a:pt x="2905201" y="1565529"/>
                  </a:lnTo>
                  <a:lnTo>
                    <a:pt x="2950807" y="1554581"/>
                  </a:lnTo>
                  <a:lnTo>
                    <a:pt x="2998800" y="1536484"/>
                  </a:lnTo>
                  <a:lnTo>
                    <a:pt x="3047327" y="1509661"/>
                  </a:lnTo>
                  <a:lnTo>
                    <a:pt x="3094532" y="1472514"/>
                  </a:lnTo>
                  <a:lnTo>
                    <a:pt x="3138589" y="1423466"/>
                  </a:lnTo>
                  <a:lnTo>
                    <a:pt x="3171926" y="1374889"/>
                  </a:lnTo>
                  <a:lnTo>
                    <a:pt x="3200920" y="1324851"/>
                  </a:lnTo>
                  <a:lnTo>
                    <a:pt x="3225635" y="1275486"/>
                  </a:lnTo>
                  <a:lnTo>
                    <a:pt x="3246120" y="1228928"/>
                  </a:lnTo>
                  <a:lnTo>
                    <a:pt x="3262414" y="1187310"/>
                  </a:lnTo>
                  <a:lnTo>
                    <a:pt x="3274606" y="1152791"/>
                  </a:lnTo>
                  <a:lnTo>
                    <a:pt x="3282721" y="1127480"/>
                  </a:lnTo>
                  <a:close/>
                </a:path>
                <a:path w="5546725" h="1649730">
                  <a:moveTo>
                    <a:pt x="3817709" y="694156"/>
                  </a:moveTo>
                  <a:lnTo>
                    <a:pt x="3092069" y="694156"/>
                  </a:lnTo>
                  <a:lnTo>
                    <a:pt x="3129318" y="521284"/>
                  </a:lnTo>
                  <a:lnTo>
                    <a:pt x="3511346" y="521284"/>
                  </a:lnTo>
                  <a:lnTo>
                    <a:pt x="3540531" y="512826"/>
                  </a:lnTo>
                  <a:lnTo>
                    <a:pt x="3566490" y="496874"/>
                  </a:lnTo>
                  <a:lnTo>
                    <a:pt x="3587369" y="474929"/>
                  </a:lnTo>
                  <a:lnTo>
                    <a:pt x="3601301" y="448487"/>
                  </a:lnTo>
                  <a:lnTo>
                    <a:pt x="3623741" y="346735"/>
                  </a:lnTo>
                  <a:lnTo>
                    <a:pt x="3170390" y="346735"/>
                  </a:lnTo>
                  <a:lnTo>
                    <a:pt x="3250463" y="0"/>
                  </a:lnTo>
                  <a:lnTo>
                    <a:pt x="3209048" y="0"/>
                  </a:lnTo>
                  <a:lnTo>
                    <a:pt x="2963735" y="1068946"/>
                  </a:lnTo>
                  <a:lnTo>
                    <a:pt x="2943275" y="1155839"/>
                  </a:lnTo>
                  <a:lnTo>
                    <a:pt x="2928086" y="1212469"/>
                  </a:lnTo>
                  <a:lnTo>
                    <a:pt x="2885427" y="1258646"/>
                  </a:lnTo>
                  <a:lnTo>
                    <a:pt x="2839123" y="1265783"/>
                  </a:lnTo>
                  <a:lnTo>
                    <a:pt x="2683535" y="1265783"/>
                  </a:lnTo>
                  <a:lnTo>
                    <a:pt x="2675153" y="1302727"/>
                  </a:lnTo>
                  <a:lnTo>
                    <a:pt x="2865424" y="1302727"/>
                  </a:lnTo>
                  <a:lnTo>
                    <a:pt x="2899041" y="1296771"/>
                  </a:lnTo>
                  <a:lnTo>
                    <a:pt x="2929356" y="1280477"/>
                  </a:lnTo>
                  <a:lnTo>
                    <a:pt x="2953715" y="1256233"/>
                  </a:lnTo>
                  <a:lnTo>
                    <a:pt x="2969463" y="1226400"/>
                  </a:lnTo>
                  <a:lnTo>
                    <a:pt x="3051010" y="867524"/>
                  </a:lnTo>
                  <a:lnTo>
                    <a:pt x="3051454" y="867524"/>
                  </a:lnTo>
                  <a:lnTo>
                    <a:pt x="3330956" y="1127480"/>
                  </a:lnTo>
                  <a:lnTo>
                    <a:pt x="3312718" y="1127480"/>
                  </a:lnTo>
                  <a:lnTo>
                    <a:pt x="3305733" y="1150366"/>
                  </a:lnTo>
                  <a:lnTo>
                    <a:pt x="3277666" y="1228140"/>
                  </a:lnTo>
                  <a:lnTo>
                    <a:pt x="3256330" y="1277975"/>
                  </a:lnTo>
                  <a:lnTo>
                    <a:pt x="3229953" y="1331709"/>
                  </a:lnTo>
                  <a:lnTo>
                    <a:pt x="3198393" y="1386814"/>
                  </a:lnTo>
                  <a:lnTo>
                    <a:pt x="3161512" y="1440751"/>
                  </a:lnTo>
                  <a:lnTo>
                    <a:pt x="3120263" y="1487703"/>
                  </a:lnTo>
                  <a:lnTo>
                    <a:pt x="3076257" y="1524660"/>
                  </a:lnTo>
                  <a:lnTo>
                    <a:pt x="3030817" y="1552790"/>
                  </a:lnTo>
                  <a:lnTo>
                    <a:pt x="2985287" y="1573237"/>
                  </a:lnTo>
                  <a:lnTo>
                    <a:pt x="2940951" y="1587144"/>
                  </a:lnTo>
                  <a:lnTo>
                    <a:pt x="2899168" y="1595666"/>
                  </a:lnTo>
                  <a:lnTo>
                    <a:pt x="2861246" y="1599933"/>
                  </a:lnTo>
                  <a:lnTo>
                    <a:pt x="2828493" y="1601101"/>
                  </a:lnTo>
                  <a:lnTo>
                    <a:pt x="2207476" y="1601101"/>
                  </a:lnTo>
                  <a:lnTo>
                    <a:pt x="2147735" y="1649145"/>
                  </a:lnTo>
                  <a:lnTo>
                    <a:pt x="2510282" y="1648383"/>
                  </a:lnTo>
                  <a:lnTo>
                    <a:pt x="2872943" y="1648269"/>
                  </a:lnTo>
                  <a:lnTo>
                    <a:pt x="2927388" y="1644218"/>
                  </a:lnTo>
                  <a:lnTo>
                    <a:pt x="2978073" y="1632661"/>
                  </a:lnTo>
                  <a:lnTo>
                    <a:pt x="3025089" y="1614449"/>
                  </a:lnTo>
                  <a:lnTo>
                    <a:pt x="3068536" y="1590459"/>
                  </a:lnTo>
                  <a:lnTo>
                    <a:pt x="3108502" y="1561553"/>
                  </a:lnTo>
                  <a:lnTo>
                    <a:pt x="3145104" y="1528610"/>
                  </a:lnTo>
                  <a:lnTo>
                    <a:pt x="3178429" y="1492504"/>
                  </a:lnTo>
                  <a:lnTo>
                    <a:pt x="3208578" y="1454073"/>
                  </a:lnTo>
                  <a:lnTo>
                    <a:pt x="3235642" y="1414221"/>
                  </a:lnTo>
                  <a:lnTo>
                    <a:pt x="3259721" y="1373797"/>
                  </a:lnTo>
                  <a:lnTo>
                    <a:pt x="3280918" y="1333677"/>
                  </a:lnTo>
                  <a:lnTo>
                    <a:pt x="3299333" y="1294739"/>
                  </a:lnTo>
                  <a:lnTo>
                    <a:pt x="3315043" y="1257820"/>
                  </a:lnTo>
                  <a:lnTo>
                    <a:pt x="3338804" y="1193596"/>
                  </a:lnTo>
                  <a:lnTo>
                    <a:pt x="3352965" y="1147953"/>
                  </a:lnTo>
                  <a:lnTo>
                    <a:pt x="3425736" y="1215631"/>
                  </a:lnTo>
                  <a:lnTo>
                    <a:pt x="3692118" y="1214755"/>
                  </a:lnTo>
                  <a:lnTo>
                    <a:pt x="3326727" y="867524"/>
                  </a:lnTo>
                  <a:lnTo>
                    <a:pt x="3695725" y="867524"/>
                  </a:lnTo>
                  <a:lnTo>
                    <a:pt x="3726497" y="861555"/>
                  </a:lnTo>
                  <a:lnTo>
                    <a:pt x="3754437" y="847115"/>
                  </a:lnTo>
                  <a:lnTo>
                    <a:pt x="3777488" y="825855"/>
                  </a:lnTo>
                  <a:lnTo>
                    <a:pt x="3793591" y="799439"/>
                  </a:lnTo>
                  <a:lnTo>
                    <a:pt x="3817709" y="694156"/>
                  </a:lnTo>
                  <a:close/>
                </a:path>
                <a:path w="5546725" h="1649730">
                  <a:moveTo>
                    <a:pt x="4296181" y="1041069"/>
                  </a:moveTo>
                  <a:lnTo>
                    <a:pt x="4104462" y="1040815"/>
                  </a:lnTo>
                  <a:lnTo>
                    <a:pt x="3782212" y="1649133"/>
                  </a:lnTo>
                  <a:lnTo>
                    <a:pt x="3975557" y="1649133"/>
                  </a:lnTo>
                  <a:lnTo>
                    <a:pt x="4296181" y="1041069"/>
                  </a:lnTo>
                  <a:close/>
                </a:path>
                <a:path w="5546725" h="1649730">
                  <a:moveTo>
                    <a:pt x="4365714" y="693458"/>
                  </a:moveTo>
                  <a:lnTo>
                    <a:pt x="4073410" y="693458"/>
                  </a:lnTo>
                  <a:lnTo>
                    <a:pt x="4040759" y="703135"/>
                  </a:lnTo>
                  <a:lnTo>
                    <a:pt x="4012323" y="722083"/>
                  </a:lnTo>
                  <a:lnTo>
                    <a:pt x="3990784" y="748157"/>
                  </a:lnTo>
                  <a:lnTo>
                    <a:pt x="3978757" y="779246"/>
                  </a:lnTo>
                  <a:lnTo>
                    <a:pt x="3954957" y="867524"/>
                  </a:lnTo>
                  <a:lnTo>
                    <a:pt x="4322013" y="868210"/>
                  </a:lnTo>
                  <a:lnTo>
                    <a:pt x="4365714" y="693458"/>
                  </a:lnTo>
                  <a:close/>
                </a:path>
                <a:path w="5546725" h="1649730">
                  <a:moveTo>
                    <a:pt x="4374858" y="1041171"/>
                  </a:moveTo>
                  <a:lnTo>
                    <a:pt x="4328604" y="1041107"/>
                  </a:lnTo>
                  <a:lnTo>
                    <a:pt x="4008005" y="1649145"/>
                  </a:lnTo>
                  <a:lnTo>
                    <a:pt x="4054106" y="1649145"/>
                  </a:lnTo>
                  <a:lnTo>
                    <a:pt x="4374858" y="1041171"/>
                  </a:lnTo>
                  <a:close/>
                </a:path>
                <a:path w="5546725" h="1649730">
                  <a:moveTo>
                    <a:pt x="4443133" y="346735"/>
                  </a:moveTo>
                  <a:lnTo>
                    <a:pt x="4165257" y="346735"/>
                  </a:lnTo>
                  <a:lnTo>
                    <a:pt x="4131360" y="352615"/>
                  </a:lnTo>
                  <a:lnTo>
                    <a:pt x="4100830" y="368782"/>
                  </a:lnTo>
                  <a:lnTo>
                    <a:pt x="4076408" y="393026"/>
                  </a:lnTo>
                  <a:lnTo>
                    <a:pt x="4060837" y="423100"/>
                  </a:lnTo>
                  <a:lnTo>
                    <a:pt x="4038600" y="521131"/>
                  </a:lnTo>
                  <a:lnTo>
                    <a:pt x="4398772" y="521131"/>
                  </a:lnTo>
                  <a:lnTo>
                    <a:pt x="4443133" y="346735"/>
                  </a:lnTo>
                  <a:close/>
                </a:path>
                <a:path w="5546725" h="1649730">
                  <a:moveTo>
                    <a:pt x="5471642" y="260769"/>
                  </a:moveTo>
                  <a:lnTo>
                    <a:pt x="5276291" y="260515"/>
                  </a:lnTo>
                  <a:lnTo>
                    <a:pt x="5276126" y="260807"/>
                  </a:lnTo>
                  <a:lnTo>
                    <a:pt x="5276202" y="260515"/>
                  </a:lnTo>
                  <a:lnTo>
                    <a:pt x="5276062" y="260515"/>
                  </a:lnTo>
                  <a:lnTo>
                    <a:pt x="5275885" y="261251"/>
                  </a:lnTo>
                  <a:lnTo>
                    <a:pt x="5243944" y="316369"/>
                  </a:lnTo>
                  <a:lnTo>
                    <a:pt x="5234051" y="324624"/>
                  </a:lnTo>
                  <a:lnTo>
                    <a:pt x="5223294" y="331749"/>
                  </a:lnTo>
                  <a:lnTo>
                    <a:pt x="5211838" y="337654"/>
                  </a:lnTo>
                  <a:lnTo>
                    <a:pt x="5199812" y="342239"/>
                  </a:lnTo>
                  <a:lnTo>
                    <a:pt x="4711497" y="342239"/>
                  </a:lnTo>
                  <a:lnTo>
                    <a:pt x="4678743" y="349338"/>
                  </a:lnTo>
                  <a:lnTo>
                    <a:pt x="4649317" y="366737"/>
                  </a:lnTo>
                  <a:lnTo>
                    <a:pt x="4625708" y="391680"/>
                  </a:lnTo>
                  <a:lnTo>
                    <a:pt x="4610405" y="421373"/>
                  </a:lnTo>
                  <a:lnTo>
                    <a:pt x="4587367" y="519290"/>
                  </a:lnTo>
                  <a:lnTo>
                    <a:pt x="4854511" y="519290"/>
                  </a:lnTo>
                  <a:lnTo>
                    <a:pt x="4813084" y="694156"/>
                  </a:lnTo>
                  <a:lnTo>
                    <a:pt x="4538192" y="694156"/>
                  </a:lnTo>
                  <a:lnTo>
                    <a:pt x="4505083" y="699770"/>
                  </a:lnTo>
                  <a:lnTo>
                    <a:pt x="4475137" y="715238"/>
                  </a:lnTo>
                  <a:lnTo>
                    <a:pt x="4450880" y="738479"/>
                  </a:lnTo>
                  <a:lnTo>
                    <a:pt x="4434865" y="767435"/>
                  </a:lnTo>
                  <a:lnTo>
                    <a:pt x="4411180" y="867867"/>
                  </a:lnTo>
                  <a:lnTo>
                    <a:pt x="4771961" y="867740"/>
                  </a:lnTo>
                  <a:lnTo>
                    <a:pt x="4730889" y="1041095"/>
                  </a:lnTo>
                  <a:lnTo>
                    <a:pt x="4462996" y="1041095"/>
                  </a:lnTo>
                  <a:lnTo>
                    <a:pt x="4339780" y="1563535"/>
                  </a:lnTo>
                  <a:lnTo>
                    <a:pt x="4340707" y="1596034"/>
                  </a:lnTo>
                  <a:lnTo>
                    <a:pt x="4354195" y="1622704"/>
                  </a:lnTo>
                  <a:lnTo>
                    <a:pt x="4378096" y="1641043"/>
                  </a:lnTo>
                  <a:lnTo>
                    <a:pt x="4410303" y="1648536"/>
                  </a:lnTo>
                  <a:lnTo>
                    <a:pt x="5061864" y="1648091"/>
                  </a:lnTo>
                  <a:lnTo>
                    <a:pt x="5097564" y="1503959"/>
                  </a:lnTo>
                  <a:lnTo>
                    <a:pt x="5104663" y="1475346"/>
                  </a:lnTo>
                  <a:lnTo>
                    <a:pt x="5124183" y="1396784"/>
                  </a:lnTo>
                  <a:lnTo>
                    <a:pt x="5136883" y="1345819"/>
                  </a:lnTo>
                  <a:lnTo>
                    <a:pt x="5148542" y="1299235"/>
                  </a:lnTo>
                  <a:lnTo>
                    <a:pt x="5158638" y="1259014"/>
                  </a:lnTo>
                  <a:lnTo>
                    <a:pt x="5166728" y="1227162"/>
                  </a:lnTo>
                  <a:lnTo>
                    <a:pt x="5169890" y="1214602"/>
                  </a:lnTo>
                  <a:lnTo>
                    <a:pt x="5177790" y="1183284"/>
                  </a:lnTo>
                  <a:lnTo>
                    <a:pt x="5185803" y="1147762"/>
                  </a:lnTo>
                  <a:lnTo>
                    <a:pt x="5189436" y="1122375"/>
                  </a:lnTo>
                  <a:lnTo>
                    <a:pt x="5187327" y="1108875"/>
                  </a:lnTo>
                  <a:lnTo>
                    <a:pt x="5181130" y="1105877"/>
                  </a:lnTo>
                  <a:lnTo>
                    <a:pt x="5169725" y="1104379"/>
                  </a:lnTo>
                  <a:lnTo>
                    <a:pt x="5156568" y="1103947"/>
                  </a:lnTo>
                  <a:lnTo>
                    <a:pt x="5154701" y="1103896"/>
                  </a:lnTo>
                  <a:lnTo>
                    <a:pt x="5123231" y="1103947"/>
                  </a:lnTo>
                  <a:lnTo>
                    <a:pt x="4960848" y="1103947"/>
                  </a:lnTo>
                  <a:lnTo>
                    <a:pt x="4960848" y="1214602"/>
                  </a:lnTo>
                  <a:lnTo>
                    <a:pt x="4908702" y="1475346"/>
                  </a:lnTo>
                  <a:lnTo>
                    <a:pt x="4637303" y="1474647"/>
                  </a:lnTo>
                  <a:lnTo>
                    <a:pt x="4694898" y="1214602"/>
                  </a:lnTo>
                  <a:lnTo>
                    <a:pt x="4960848" y="1214602"/>
                  </a:lnTo>
                  <a:lnTo>
                    <a:pt x="4960848" y="1103947"/>
                  </a:lnTo>
                  <a:lnTo>
                    <a:pt x="4924476" y="1103947"/>
                  </a:lnTo>
                  <a:lnTo>
                    <a:pt x="4980178" y="867664"/>
                  </a:lnTo>
                  <a:lnTo>
                    <a:pt x="5078387" y="451002"/>
                  </a:lnTo>
                  <a:lnTo>
                    <a:pt x="5361305" y="451002"/>
                  </a:lnTo>
                  <a:lnTo>
                    <a:pt x="5471630" y="260807"/>
                  </a:lnTo>
                  <a:close/>
                </a:path>
                <a:path w="5546725" h="1649730">
                  <a:moveTo>
                    <a:pt x="5546699" y="260870"/>
                  </a:moveTo>
                  <a:lnTo>
                    <a:pt x="5504802" y="260819"/>
                  </a:lnTo>
                  <a:lnTo>
                    <a:pt x="5377840" y="479704"/>
                  </a:lnTo>
                  <a:lnTo>
                    <a:pt x="5101094" y="479704"/>
                  </a:lnTo>
                  <a:lnTo>
                    <a:pt x="4960721" y="1075245"/>
                  </a:lnTo>
                  <a:lnTo>
                    <a:pt x="5162740" y="1075296"/>
                  </a:lnTo>
                  <a:lnTo>
                    <a:pt x="5182895" y="1076985"/>
                  </a:lnTo>
                  <a:lnTo>
                    <a:pt x="5198478" y="1081786"/>
                  </a:lnTo>
                  <a:lnTo>
                    <a:pt x="5209959" y="1091209"/>
                  </a:lnTo>
                  <a:lnTo>
                    <a:pt x="5217465" y="1109611"/>
                  </a:lnTo>
                  <a:lnTo>
                    <a:pt x="5216766" y="1136904"/>
                  </a:lnTo>
                  <a:lnTo>
                    <a:pt x="5208803" y="1177124"/>
                  </a:lnTo>
                  <a:lnTo>
                    <a:pt x="5091430" y="1648066"/>
                  </a:lnTo>
                  <a:lnTo>
                    <a:pt x="5142306" y="1648015"/>
                  </a:lnTo>
                  <a:lnTo>
                    <a:pt x="5258447" y="1127785"/>
                  </a:lnTo>
                  <a:lnTo>
                    <a:pt x="5258295" y="1127785"/>
                  </a:lnTo>
                  <a:lnTo>
                    <a:pt x="5257876" y="1094638"/>
                  </a:lnTo>
                  <a:lnTo>
                    <a:pt x="5244427" y="1067422"/>
                  </a:lnTo>
                  <a:lnTo>
                    <a:pt x="5220220" y="1048740"/>
                  </a:lnTo>
                  <a:lnTo>
                    <a:pt x="5187454" y="1041095"/>
                  </a:lnTo>
                  <a:lnTo>
                    <a:pt x="5010963" y="1041095"/>
                  </a:lnTo>
                  <a:lnTo>
                    <a:pt x="5051082" y="867498"/>
                  </a:lnTo>
                  <a:lnTo>
                    <a:pt x="5331485" y="867346"/>
                  </a:lnTo>
                  <a:lnTo>
                    <a:pt x="5387175" y="851128"/>
                  </a:lnTo>
                  <a:lnTo>
                    <a:pt x="5427650" y="809739"/>
                  </a:lnTo>
                  <a:lnTo>
                    <a:pt x="5454027" y="694143"/>
                  </a:lnTo>
                  <a:lnTo>
                    <a:pt x="5091150" y="694143"/>
                  </a:lnTo>
                  <a:lnTo>
                    <a:pt x="5131117" y="521208"/>
                  </a:lnTo>
                  <a:lnTo>
                    <a:pt x="5397170" y="521208"/>
                  </a:lnTo>
                  <a:lnTo>
                    <a:pt x="5398274" y="519290"/>
                  </a:lnTo>
                  <a:lnTo>
                    <a:pt x="5399189" y="519290"/>
                  </a:lnTo>
                  <a:lnTo>
                    <a:pt x="5399760" y="516686"/>
                  </a:lnTo>
                  <a:lnTo>
                    <a:pt x="5546699" y="260870"/>
                  </a:lnTo>
                  <a:close/>
                </a:path>
              </a:pathLst>
            </a:custGeom>
            <a:solidFill>
              <a:srgbClr val="231F20"/>
            </a:solidFill>
          </p:spPr>
          <p:txBody>
            <a:bodyPr wrap="square" lIns="0" tIns="0" rIns="0" bIns="0" rtlCol="0"/>
            <a:lstStyle/>
            <a:p>
              <a:endParaRPr sz="1998"/>
            </a:p>
          </p:txBody>
        </p:sp>
      </p:grpSp>
      <p:grpSp>
        <p:nvGrpSpPr>
          <p:cNvPr id="59" name="グループ化 58">
            <a:extLst>
              <a:ext uri="{FF2B5EF4-FFF2-40B4-BE49-F238E27FC236}">
                <a16:creationId xmlns:a16="http://schemas.microsoft.com/office/drawing/2014/main" id="{3DE9FFDE-FB18-414A-B846-05B67CFA6F11}"/>
              </a:ext>
            </a:extLst>
          </p:cNvPr>
          <p:cNvGrpSpPr/>
          <p:nvPr/>
        </p:nvGrpSpPr>
        <p:grpSpPr>
          <a:xfrm>
            <a:off x="6247924" y="3909250"/>
            <a:ext cx="4680000" cy="504000"/>
            <a:chOff x="4354795" y="4448507"/>
            <a:chExt cx="5016690" cy="706612"/>
          </a:xfrm>
        </p:grpSpPr>
        <p:sp>
          <p:nvSpPr>
            <p:cNvPr id="90" name="object 90"/>
            <p:cNvSpPr/>
            <p:nvPr/>
          </p:nvSpPr>
          <p:spPr>
            <a:xfrm>
              <a:off x="4354795" y="4456026"/>
              <a:ext cx="2116593" cy="618911"/>
            </a:xfrm>
            <a:custGeom>
              <a:avLst/>
              <a:gdLst/>
              <a:ahLst/>
              <a:cxnLst/>
              <a:rect l="l" t="t" r="r" b="b"/>
              <a:pathLst>
                <a:path w="1593850" h="394335">
                  <a:moveTo>
                    <a:pt x="418376" y="68910"/>
                  </a:moveTo>
                  <a:lnTo>
                    <a:pt x="397217" y="19227"/>
                  </a:lnTo>
                  <a:lnTo>
                    <a:pt x="350291" y="3797"/>
                  </a:lnTo>
                  <a:lnTo>
                    <a:pt x="315810" y="1892"/>
                  </a:lnTo>
                  <a:lnTo>
                    <a:pt x="118948" y="1892"/>
                  </a:lnTo>
                  <a:lnTo>
                    <a:pt x="98844" y="76911"/>
                  </a:lnTo>
                  <a:lnTo>
                    <a:pt x="275932" y="76911"/>
                  </a:lnTo>
                  <a:lnTo>
                    <a:pt x="303263" y="78549"/>
                  </a:lnTo>
                  <a:lnTo>
                    <a:pt x="318376" y="84620"/>
                  </a:lnTo>
                  <a:lnTo>
                    <a:pt x="323303" y="96862"/>
                  </a:lnTo>
                  <a:lnTo>
                    <a:pt x="320090" y="117043"/>
                  </a:lnTo>
                  <a:lnTo>
                    <a:pt x="313093" y="137350"/>
                  </a:lnTo>
                  <a:lnTo>
                    <a:pt x="303860" y="149415"/>
                  </a:lnTo>
                  <a:lnTo>
                    <a:pt x="289814" y="155219"/>
                  </a:lnTo>
                  <a:lnTo>
                    <a:pt x="268401" y="156705"/>
                  </a:lnTo>
                  <a:lnTo>
                    <a:pt x="217944" y="156705"/>
                  </a:lnTo>
                  <a:lnTo>
                    <a:pt x="166446" y="160362"/>
                  </a:lnTo>
                  <a:lnTo>
                    <a:pt x="123685" y="171716"/>
                  </a:lnTo>
                  <a:lnTo>
                    <a:pt x="88823" y="191401"/>
                  </a:lnTo>
                  <a:lnTo>
                    <a:pt x="61048" y="220052"/>
                  </a:lnTo>
                  <a:lnTo>
                    <a:pt x="39522" y="258292"/>
                  </a:lnTo>
                  <a:lnTo>
                    <a:pt x="23431" y="306730"/>
                  </a:lnTo>
                  <a:lnTo>
                    <a:pt x="0" y="394169"/>
                  </a:lnTo>
                  <a:lnTo>
                    <a:pt x="329920" y="394169"/>
                  </a:lnTo>
                  <a:lnTo>
                    <a:pt x="350151" y="318668"/>
                  </a:lnTo>
                  <a:lnTo>
                    <a:pt x="112725" y="318668"/>
                  </a:lnTo>
                  <a:lnTo>
                    <a:pt x="121043" y="287616"/>
                  </a:lnTo>
                  <a:lnTo>
                    <a:pt x="129286" y="264515"/>
                  </a:lnTo>
                  <a:lnTo>
                    <a:pt x="142963" y="249389"/>
                  </a:lnTo>
                  <a:lnTo>
                    <a:pt x="164274" y="240715"/>
                  </a:lnTo>
                  <a:lnTo>
                    <a:pt x="195440" y="236969"/>
                  </a:lnTo>
                  <a:lnTo>
                    <a:pt x="248386" y="236969"/>
                  </a:lnTo>
                  <a:lnTo>
                    <a:pt x="281393" y="235496"/>
                  </a:lnTo>
                  <a:lnTo>
                    <a:pt x="332574" y="222859"/>
                  </a:lnTo>
                  <a:lnTo>
                    <a:pt x="371817" y="194106"/>
                  </a:lnTo>
                  <a:lnTo>
                    <a:pt x="402005" y="146202"/>
                  </a:lnTo>
                  <a:lnTo>
                    <a:pt x="417068" y="92087"/>
                  </a:lnTo>
                  <a:lnTo>
                    <a:pt x="418376" y="68910"/>
                  </a:lnTo>
                  <a:close/>
                </a:path>
                <a:path w="1593850" h="394335">
                  <a:moveTo>
                    <a:pt x="808037" y="59588"/>
                  </a:moveTo>
                  <a:lnTo>
                    <a:pt x="780859" y="15303"/>
                  </a:lnTo>
                  <a:lnTo>
                    <a:pt x="727367" y="0"/>
                  </a:lnTo>
                  <a:lnTo>
                    <a:pt x="708761" y="0"/>
                  </a:lnTo>
                  <a:lnTo>
                    <a:pt x="708761" y="99529"/>
                  </a:lnTo>
                  <a:lnTo>
                    <a:pt x="705497" y="120396"/>
                  </a:lnTo>
                  <a:lnTo>
                    <a:pt x="663765" y="276148"/>
                  </a:lnTo>
                  <a:lnTo>
                    <a:pt x="647433" y="311454"/>
                  </a:lnTo>
                  <a:lnTo>
                    <a:pt x="613651" y="319163"/>
                  </a:lnTo>
                  <a:lnTo>
                    <a:pt x="546887" y="319163"/>
                  </a:lnTo>
                  <a:lnTo>
                    <a:pt x="522084" y="317931"/>
                  </a:lnTo>
                  <a:lnTo>
                    <a:pt x="510222" y="312229"/>
                  </a:lnTo>
                  <a:lnTo>
                    <a:pt x="508546" y="297916"/>
                  </a:lnTo>
                  <a:lnTo>
                    <a:pt x="514299" y="270903"/>
                  </a:lnTo>
                  <a:lnTo>
                    <a:pt x="553999" y="122783"/>
                  </a:lnTo>
                  <a:lnTo>
                    <a:pt x="573811" y="85509"/>
                  </a:lnTo>
                  <a:lnTo>
                    <a:pt x="612660" y="75476"/>
                  </a:lnTo>
                  <a:lnTo>
                    <a:pt x="666584" y="75476"/>
                  </a:lnTo>
                  <a:lnTo>
                    <a:pt x="690613" y="78600"/>
                  </a:lnTo>
                  <a:lnTo>
                    <a:pt x="704240" y="86106"/>
                  </a:lnTo>
                  <a:lnTo>
                    <a:pt x="708761" y="99529"/>
                  </a:lnTo>
                  <a:lnTo>
                    <a:pt x="708761" y="0"/>
                  </a:lnTo>
                  <a:lnTo>
                    <a:pt x="596785" y="0"/>
                  </a:lnTo>
                  <a:lnTo>
                    <a:pt x="548487" y="6819"/>
                  </a:lnTo>
                  <a:lnTo>
                    <a:pt x="510628" y="26631"/>
                  </a:lnTo>
                  <a:lnTo>
                    <a:pt x="483171" y="59524"/>
                  </a:lnTo>
                  <a:lnTo>
                    <a:pt x="466102" y="105575"/>
                  </a:lnTo>
                  <a:lnTo>
                    <a:pt x="415785" y="293357"/>
                  </a:lnTo>
                  <a:lnTo>
                    <a:pt x="410857" y="338061"/>
                  </a:lnTo>
                  <a:lnTo>
                    <a:pt x="423113" y="370103"/>
                  </a:lnTo>
                  <a:lnTo>
                    <a:pt x="452145" y="388962"/>
                  </a:lnTo>
                  <a:lnTo>
                    <a:pt x="497598" y="394169"/>
                  </a:lnTo>
                  <a:lnTo>
                    <a:pt x="614845" y="394169"/>
                  </a:lnTo>
                  <a:lnTo>
                    <a:pt x="662457" y="388480"/>
                  </a:lnTo>
                  <a:lnTo>
                    <a:pt x="703046" y="368427"/>
                  </a:lnTo>
                  <a:lnTo>
                    <a:pt x="733882" y="335915"/>
                  </a:lnTo>
                  <a:lnTo>
                    <a:pt x="752284" y="292874"/>
                  </a:lnTo>
                  <a:lnTo>
                    <a:pt x="802335" y="106057"/>
                  </a:lnTo>
                  <a:lnTo>
                    <a:pt x="807694" y="75476"/>
                  </a:lnTo>
                  <a:lnTo>
                    <a:pt x="808037" y="59588"/>
                  </a:lnTo>
                  <a:close/>
                </a:path>
                <a:path w="1593850" h="394335">
                  <a:moveTo>
                    <a:pt x="1196416" y="68910"/>
                  </a:moveTo>
                  <a:lnTo>
                    <a:pt x="1175270" y="19227"/>
                  </a:lnTo>
                  <a:lnTo>
                    <a:pt x="1128344" y="3797"/>
                  </a:lnTo>
                  <a:lnTo>
                    <a:pt x="1093863" y="1892"/>
                  </a:lnTo>
                  <a:lnTo>
                    <a:pt x="897001" y="1892"/>
                  </a:lnTo>
                  <a:lnTo>
                    <a:pt x="876884" y="76911"/>
                  </a:lnTo>
                  <a:lnTo>
                    <a:pt x="1053985" y="76911"/>
                  </a:lnTo>
                  <a:lnTo>
                    <a:pt x="1081316" y="78549"/>
                  </a:lnTo>
                  <a:lnTo>
                    <a:pt x="1096429" y="84620"/>
                  </a:lnTo>
                  <a:lnTo>
                    <a:pt x="1101356" y="96862"/>
                  </a:lnTo>
                  <a:lnTo>
                    <a:pt x="1098130" y="117043"/>
                  </a:lnTo>
                  <a:lnTo>
                    <a:pt x="1091145" y="137350"/>
                  </a:lnTo>
                  <a:lnTo>
                    <a:pt x="1081913" y="149415"/>
                  </a:lnTo>
                  <a:lnTo>
                    <a:pt x="1067866" y="155219"/>
                  </a:lnTo>
                  <a:lnTo>
                    <a:pt x="1046441" y="156705"/>
                  </a:lnTo>
                  <a:lnTo>
                    <a:pt x="995997" y="156705"/>
                  </a:lnTo>
                  <a:lnTo>
                    <a:pt x="944499" y="160362"/>
                  </a:lnTo>
                  <a:lnTo>
                    <a:pt x="901738" y="171716"/>
                  </a:lnTo>
                  <a:lnTo>
                    <a:pt x="866876" y="191401"/>
                  </a:lnTo>
                  <a:lnTo>
                    <a:pt x="839101" y="220052"/>
                  </a:lnTo>
                  <a:lnTo>
                    <a:pt x="817575" y="258292"/>
                  </a:lnTo>
                  <a:lnTo>
                    <a:pt x="801471" y="306730"/>
                  </a:lnTo>
                  <a:lnTo>
                    <a:pt x="778052" y="394169"/>
                  </a:lnTo>
                  <a:lnTo>
                    <a:pt x="1107973" y="394169"/>
                  </a:lnTo>
                  <a:lnTo>
                    <a:pt x="1128204" y="318668"/>
                  </a:lnTo>
                  <a:lnTo>
                    <a:pt x="890778" y="318668"/>
                  </a:lnTo>
                  <a:lnTo>
                    <a:pt x="899096" y="287616"/>
                  </a:lnTo>
                  <a:lnTo>
                    <a:pt x="907338" y="264515"/>
                  </a:lnTo>
                  <a:lnTo>
                    <a:pt x="921016" y="249389"/>
                  </a:lnTo>
                  <a:lnTo>
                    <a:pt x="942327" y="240715"/>
                  </a:lnTo>
                  <a:lnTo>
                    <a:pt x="973493" y="236969"/>
                  </a:lnTo>
                  <a:lnTo>
                    <a:pt x="1026439" y="236969"/>
                  </a:lnTo>
                  <a:lnTo>
                    <a:pt x="1059446" y="235496"/>
                  </a:lnTo>
                  <a:lnTo>
                    <a:pt x="1110627" y="222859"/>
                  </a:lnTo>
                  <a:lnTo>
                    <a:pt x="1149870" y="194106"/>
                  </a:lnTo>
                  <a:lnTo>
                    <a:pt x="1180058" y="146202"/>
                  </a:lnTo>
                  <a:lnTo>
                    <a:pt x="1195120" y="92087"/>
                  </a:lnTo>
                  <a:lnTo>
                    <a:pt x="1196416" y="68910"/>
                  </a:lnTo>
                  <a:close/>
                </a:path>
                <a:path w="1593850" h="394335">
                  <a:moveTo>
                    <a:pt x="1593608" y="68910"/>
                  </a:moveTo>
                  <a:lnTo>
                    <a:pt x="1572450" y="19227"/>
                  </a:lnTo>
                  <a:lnTo>
                    <a:pt x="1525536" y="3797"/>
                  </a:lnTo>
                  <a:lnTo>
                    <a:pt x="1491043" y="1892"/>
                  </a:lnTo>
                  <a:lnTo>
                    <a:pt x="1294180" y="1892"/>
                  </a:lnTo>
                  <a:lnTo>
                    <a:pt x="1274076" y="76911"/>
                  </a:lnTo>
                  <a:lnTo>
                    <a:pt x="1451165" y="76911"/>
                  </a:lnTo>
                  <a:lnTo>
                    <a:pt x="1478508" y="78549"/>
                  </a:lnTo>
                  <a:lnTo>
                    <a:pt x="1493621" y="84620"/>
                  </a:lnTo>
                  <a:lnTo>
                    <a:pt x="1498549" y="96862"/>
                  </a:lnTo>
                  <a:lnTo>
                    <a:pt x="1495323" y="117043"/>
                  </a:lnTo>
                  <a:lnTo>
                    <a:pt x="1488325" y="137350"/>
                  </a:lnTo>
                  <a:lnTo>
                    <a:pt x="1479105" y="149415"/>
                  </a:lnTo>
                  <a:lnTo>
                    <a:pt x="1465059" y="155219"/>
                  </a:lnTo>
                  <a:lnTo>
                    <a:pt x="1443634" y="156705"/>
                  </a:lnTo>
                  <a:lnTo>
                    <a:pt x="1393190" y="156705"/>
                  </a:lnTo>
                  <a:lnTo>
                    <a:pt x="1341691" y="160362"/>
                  </a:lnTo>
                  <a:lnTo>
                    <a:pt x="1298917" y="171716"/>
                  </a:lnTo>
                  <a:lnTo>
                    <a:pt x="1264069" y="191401"/>
                  </a:lnTo>
                  <a:lnTo>
                    <a:pt x="1236281" y="220052"/>
                  </a:lnTo>
                  <a:lnTo>
                    <a:pt x="1214755" y="258292"/>
                  </a:lnTo>
                  <a:lnTo>
                    <a:pt x="1198664" y="306730"/>
                  </a:lnTo>
                  <a:lnTo>
                    <a:pt x="1175232" y="394169"/>
                  </a:lnTo>
                  <a:lnTo>
                    <a:pt x="1505165" y="394169"/>
                  </a:lnTo>
                  <a:lnTo>
                    <a:pt x="1525384" y="318668"/>
                  </a:lnTo>
                  <a:lnTo>
                    <a:pt x="1287957" y="318668"/>
                  </a:lnTo>
                  <a:lnTo>
                    <a:pt x="1296289" y="287616"/>
                  </a:lnTo>
                  <a:lnTo>
                    <a:pt x="1304531" y="264515"/>
                  </a:lnTo>
                  <a:lnTo>
                    <a:pt x="1318196" y="249389"/>
                  </a:lnTo>
                  <a:lnTo>
                    <a:pt x="1339519" y="240715"/>
                  </a:lnTo>
                  <a:lnTo>
                    <a:pt x="1370685" y="236969"/>
                  </a:lnTo>
                  <a:lnTo>
                    <a:pt x="1423619" y="236969"/>
                  </a:lnTo>
                  <a:lnTo>
                    <a:pt x="1456626" y="235496"/>
                  </a:lnTo>
                  <a:lnTo>
                    <a:pt x="1507807" y="222859"/>
                  </a:lnTo>
                  <a:lnTo>
                    <a:pt x="1547063" y="194106"/>
                  </a:lnTo>
                  <a:lnTo>
                    <a:pt x="1577251" y="146202"/>
                  </a:lnTo>
                  <a:lnTo>
                    <a:pt x="1592300" y="92087"/>
                  </a:lnTo>
                  <a:lnTo>
                    <a:pt x="1593608" y="68910"/>
                  </a:lnTo>
                  <a:close/>
                </a:path>
              </a:pathLst>
            </a:custGeom>
            <a:solidFill>
              <a:srgbClr val="231F20"/>
            </a:solidFill>
          </p:spPr>
          <p:txBody>
            <a:bodyPr wrap="square" lIns="0" tIns="0" rIns="0" bIns="0" rtlCol="0"/>
            <a:lstStyle/>
            <a:p>
              <a:endParaRPr sz="2000"/>
            </a:p>
          </p:txBody>
        </p:sp>
        <p:sp>
          <p:nvSpPr>
            <p:cNvPr id="91" name="object 91"/>
            <p:cNvSpPr/>
            <p:nvPr/>
          </p:nvSpPr>
          <p:spPr>
            <a:xfrm>
              <a:off x="6872050" y="4448507"/>
              <a:ext cx="2499435" cy="706612"/>
            </a:xfrm>
            <a:custGeom>
              <a:avLst/>
              <a:gdLst/>
              <a:ahLst/>
              <a:cxnLst/>
              <a:rect l="l" t="t" r="r" b="b"/>
              <a:pathLst>
                <a:path w="1882140" h="450214">
                  <a:moveTo>
                    <a:pt x="448881" y="0"/>
                  </a:moveTo>
                  <a:lnTo>
                    <a:pt x="192163" y="0"/>
                  </a:lnTo>
                  <a:lnTo>
                    <a:pt x="150355" y="5676"/>
                  </a:lnTo>
                  <a:lnTo>
                    <a:pt x="95440" y="48387"/>
                  </a:lnTo>
                  <a:lnTo>
                    <a:pt x="79070" y="87922"/>
                  </a:lnTo>
                  <a:lnTo>
                    <a:pt x="60515" y="157200"/>
                  </a:lnTo>
                  <a:lnTo>
                    <a:pt x="57886" y="187490"/>
                  </a:lnTo>
                  <a:lnTo>
                    <a:pt x="68402" y="208508"/>
                  </a:lnTo>
                  <a:lnTo>
                    <a:pt x="92570" y="220827"/>
                  </a:lnTo>
                  <a:lnTo>
                    <a:pt x="130860" y="225044"/>
                  </a:lnTo>
                  <a:lnTo>
                    <a:pt x="249085" y="225044"/>
                  </a:lnTo>
                  <a:lnTo>
                    <a:pt x="281508" y="226453"/>
                  </a:lnTo>
                  <a:lnTo>
                    <a:pt x="299935" y="230962"/>
                  </a:lnTo>
                  <a:lnTo>
                    <a:pt x="307111" y="240030"/>
                  </a:lnTo>
                  <a:lnTo>
                    <a:pt x="305816" y="255143"/>
                  </a:lnTo>
                  <a:lnTo>
                    <a:pt x="295567" y="293370"/>
                  </a:lnTo>
                  <a:lnTo>
                    <a:pt x="261327" y="315810"/>
                  </a:lnTo>
                  <a:lnTo>
                    <a:pt x="228968" y="316788"/>
                  </a:lnTo>
                  <a:lnTo>
                    <a:pt x="20231" y="316788"/>
                  </a:lnTo>
                  <a:lnTo>
                    <a:pt x="0" y="392277"/>
                  </a:lnTo>
                  <a:lnTo>
                    <a:pt x="227533" y="392277"/>
                  </a:lnTo>
                  <a:lnTo>
                    <a:pt x="262661" y="391401"/>
                  </a:lnTo>
                  <a:lnTo>
                    <a:pt x="309372" y="385356"/>
                  </a:lnTo>
                  <a:lnTo>
                    <a:pt x="345732" y="368071"/>
                  </a:lnTo>
                  <a:lnTo>
                    <a:pt x="375716" y="330250"/>
                  </a:lnTo>
                  <a:lnTo>
                    <a:pt x="408025" y="220751"/>
                  </a:lnTo>
                  <a:lnTo>
                    <a:pt x="412051" y="199097"/>
                  </a:lnTo>
                  <a:lnTo>
                    <a:pt x="411429" y="182651"/>
                  </a:lnTo>
                  <a:lnTo>
                    <a:pt x="385089" y="154190"/>
                  </a:lnTo>
                  <a:lnTo>
                    <a:pt x="324345" y="149085"/>
                  </a:lnTo>
                  <a:lnTo>
                    <a:pt x="198196" y="149085"/>
                  </a:lnTo>
                  <a:lnTo>
                    <a:pt x="175806" y="148069"/>
                  </a:lnTo>
                  <a:lnTo>
                    <a:pt x="163385" y="144957"/>
                  </a:lnTo>
                  <a:lnTo>
                    <a:pt x="158800" y="138531"/>
                  </a:lnTo>
                  <a:lnTo>
                    <a:pt x="159931" y="127584"/>
                  </a:lnTo>
                  <a:lnTo>
                    <a:pt x="171958" y="88798"/>
                  </a:lnTo>
                  <a:lnTo>
                    <a:pt x="210629" y="75018"/>
                  </a:lnTo>
                  <a:lnTo>
                    <a:pt x="428777" y="75018"/>
                  </a:lnTo>
                  <a:lnTo>
                    <a:pt x="448881" y="0"/>
                  </a:lnTo>
                  <a:close/>
                </a:path>
                <a:path w="1882140" h="450214">
                  <a:moveTo>
                    <a:pt x="790613" y="135699"/>
                  </a:moveTo>
                  <a:lnTo>
                    <a:pt x="781977" y="109474"/>
                  </a:lnTo>
                  <a:lnTo>
                    <a:pt x="755218" y="96240"/>
                  </a:lnTo>
                  <a:lnTo>
                    <a:pt x="707821" y="93179"/>
                  </a:lnTo>
                  <a:lnTo>
                    <a:pt x="692543" y="93179"/>
                  </a:lnTo>
                  <a:lnTo>
                    <a:pt x="692543" y="184873"/>
                  </a:lnTo>
                  <a:lnTo>
                    <a:pt x="687603" y="209283"/>
                  </a:lnTo>
                  <a:lnTo>
                    <a:pt x="675309" y="255155"/>
                  </a:lnTo>
                  <a:lnTo>
                    <a:pt x="658469" y="292417"/>
                  </a:lnTo>
                  <a:lnTo>
                    <a:pt x="618883" y="299580"/>
                  </a:lnTo>
                  <a:lnTo>
                    <a:pt x="523913" y="299580"/>
                  </a:lnTo>
                  <a:lnTo>
                    <a:pt x="560006" y="164833"/>
                  </a:lnTo>
                  <a:lnTo>
                    <a:pt x="654989" y="164833"/>
                  </a:lnTo>
                  <a:lnTo>
                    <a:pt x="678776" y="166141"/>
                  </a:lnTo>
                  <a:lnTo>
                    <a:pt x="690448" y="171653"/>
                  </a:lnTo>
                  <a:lnTo>
                    <a:pt x="692543" y="184873"/>
                  </a:lnTo>
                  <a:lnTo>
                    <a:pt x="692543" y="93179"/>
                  </a:lnTo>
                  <a:lnTo>
                    <a:pt x="495630" y="93179"/>
                  </a:lnTo>
                  <a:lnTo>
                    <a:pt x="400126" y="449605"/>
                  </a:lnTo>
                  <a:lnTo>
                    <a:pt x="483717" y="449605"/>
                  </a:lnTo>
                  <a:lnTo>
                    <a:pt x="504723" y="371246"/>
                  </a:lnTo>
                  <a:lnTo>
                    <a:pt x="633323" y="371246"/>
                  </a:lnTo>
                  <a:lnTo>
                    <a:pt x="682142" y="368173"/>
                  </a:lnTo>
                  <a:lnTo>
                    <a:pt x="716026" y="354939"/>
                  </a:lnTo>
                  <a:lnTo>
                    <a:pt x="738822" y="328714"/>
                  </a:lnTo>
                  <a:lnTo>
                    <a:pt x="749630" y="299580"/>
                  </a:lnTo>
                  <a:lnTo>
                    <a:pt x="754418" y="286689"/>
                  </a:lnTo>
                  <a:lnTo>
                    <a:pt x="783602" y="177749"/>
                  </a:lnTo>
                  <a:lnTo>
                    <a:pt x="785761" y="164833"/>
                  </a:lnTo>
                  <a:lnTo>
                    <a:pt x="790613" y="135699"/>
                  </a:lnTo>
                  <a:close/>
                </a:path>
                <a:path w="1882140" h="450214">
                  <a:moveTo>
                    <a:pt x="1029449" y="92697"/>
                  </a:moveTo>
                  <a:lnTo>
                    <a:pt x="934974" y="92697"/>
                  </a:lnTo>
                  <a:lnTo>
                    <a:pt x="898067" y="98577"/>
                  </a:lnTo>
                  <a:lnTo>
                    <a:pt x="869619" y="116471"/>
                  </a:lnTo>
                  <a:lnTo>
                    <a:pt x="848156" y="147789"/>
                  </a:lnTo>
                  <a:lnTo>
                    <a:pt x="832154" y="193992"/>
                  </a:lnTo>
                  <a:lnTo>
                    <a:pt x="779030" y="392264"/>
                  </a:lnTo>
                  <a:lnTo>
                    <a:pt x="868070" y="392264"/>
                  </a:lnTo>
                  <a:lnTo>
                    <a:pt x="915682" y="214528"/>
                  </a:lnTo>
                  <a:lnTo>
                    <a:pt x="923493" y="188950"/>
                  </a:lnTo>
                  <a:lnTo>
                    <a:pt x="932662" y="174040"/>
                  </a:lnTo>
                  <a:lnTo>
                    <a:pt x="946340" y="166827"/>
                  </a:lnTo>
                  <a:lnTo>
                    <a:pt x="967701" y="164376"/>
                  </a:lnTo>
                  <a:lnTo>
                    <a:pt x="1010246" y="164376"/>
                  </a:lnTo>
                  <a:lnTo>
                    <a:pt x="1029449" y="92697"/>
                  </a:lnTo>
                  <a:close/>
                </a:path>
                <a:path w="1882140" h="450214">
                  <a:moveTo>
                    <a:pt x="1163993" y="92697"/>
                  </a:moveTo>
                  <a:lnTo>
                    <a:pt x="1076947" y="92697"/>
                  </a:lnTo>
                  <a:lnTo>
                    <a:pt x="996670" y="392277"/>
                  </a:lnTo>
                  <a:lnTo>
                    <a:pt x="1083729" y="392277"/>
                  </a:lnTo>
                  <a:lnTo>
                    <a:pt x="1163993" y="92697"/>
                  </a:lnTo>
                  <a:close/>
                </a:path>
                <a:path w="1882140" h="450214">
                  <a:moveTo>
                    <a:pt x="1185760" y="11480"/>
                  </a:moveTo>
                  <a:lnTo>
                    <a:pt x="1098715" y="11480"/>
                  </a:lnTo>
                  <a:lnTo>
                    <a:pt x="1082700" y="71183"/>
                  </a:lnTo>
                  <a:lnTo>
                    <a:pt x="1169746" y="71183"/>
                  </a:lnTo>
                  <a:lnTo>
                    <a:pt x="1185760" y="11480"/>
                  </a:lnTo>
                  <a:close/>
                </a:path>
                <a:path w="1882140" h="450214">
                  <a:moveTo>
                    <a:pt x="1502168" y="150406"/>
                  </a:moveTo>
                  <a:lnTo>
                    <a:pt x="1495158" y="117360"/>
                  </a:lnTo>
                  <a:lnTo>
                    <a:pt x="1469250" y="99098"/>
                  </a:lnTo>
                  <a:lnTo>
                    <a:pt x="1422679" y="92697"/>
                  </a:lnTo>
                  <a:lnTo>
                    <a:pt x="1228788" y="92697"/>
                  </a:lnTo>
                  <a:lnTo>
                    <a:pt x="1148524" y="392264"/>
                  </a:lnTo>
                  <a:lnTo>
                    <a:pt x="1235570" y="392264"/>
                  </a:lnTo>
                  <a:lnTo>
                    <a:pt x="1296631" y="164376"/>
                  </a:lnTo>
                  <a:lnTo>
                    <a:pt x="1358468" y="164376"/>
                  </a:lnTo>
                  <a:lnTo>
                    <a:pt x="1389075" y="166192"/>
                  </a:lnTo>
                  <a:lnTo>
                    <a:pt x="1404480" y="173558"/>
                  </a:lnTo>
                  <a:lnTo>
                    <a:pt x="1407693" y="190436"/>
                  </a:lnTo>
                  <a:lnTo>
                    <a:pt x="1401724" y="220751"/>
                  </a:lnTo>
                  <a:lnTo>
                    <a:pt x="1355775" y="392264"/>
                  </a:lnTo>
                  <a:lnTo>
                    <a:pt x="1440840" y="392264"/>
                  </a:lnTo>
                  <a:lnTo>
                    <a:pt x="1492072" y="201142"/>
                  </a:lnTo>
                  <a:lnTo>
                    <a:pt x="1502168" y="150406"/>
                  </a:lnTo>
                  <a:close/>
                </a:path>
                <a:path w="1882140" h="450214">
                  <a:moveTo>
                    <a:pt x="1882076" y="93179"/>
                  </a:moveTo>
                  <a:lnTo>
                    <a:pt x="1777784" y="93179"/>
                  </a:lnTo>
                  <a:lnTo>
                    <a:pt x="1777784" y="164846"/>
                  </a:lnTo>
                  <a:lnTo>
                    <a:pt x="1751279" y="263740"/>
                  </a:lnTo>
                  <a:lnTo>
                    <a:pt x="1655318" y="263740"/>
                  </a:lnTo>
                  <a:lnTo>
                    <a:pt x="1633499" y="262509"/>
                  </a:lnTo>
                  <a:lnTo>
                    <a:pt x="1622069" y="258191"/>
                  </a:lnTo>
                  <a:lnTo>
                    <a:pt x="1618869" y="248754"/>
                  </a:lnTo>
                  <a:lnTo>
                    <a:pt x="1621739" y="232206"/>
                  </a:lnTo>
                  <a:lnTo>
                    <a:pt x="1631962" y="193992"/>
                  </a:lnTo>
                  <a:lnTo>
                    <a:pt x="1660855" y="165633"/>
                  </a:lnTo>
                  <a:lnTo>
                    <a:pt x="1681822" y="164846"/>
                  </a:lnTo>
                  <a:lnTo>
                    <a:pt x="1777784" y="164846"/>
                  </a:lnTo>
                  <a:lnTo>
                    <a:pt x="1777784" y="93179"/>
                  </a:lnTo>
                  <a:lnTo>
                    <a:pt x="1666900" y="93179"/>
                  </a:lnTo>
                  <a:lnTo>
                    <a:pt x="1620443" y="97663"/>
                  </a:lnTo>
                  <a:lnTo>
                    <a:pt x="1565135" y="139941"/>
                  </a:lnTo>
                  <a:lnTo>
                    <a:pt x="1550593" y="182054"/>
                  </a:lnTo>
                  <a:lnTo>
                    <a:pt x="1534325" y="242722"/>
                  </a:lnTo>
                  <a:lnTo>
                    <a:pt x="1526171" y="285305"/>
                  </a:lnTo>
                  <a:lnTo>
                    <a:pt x="1533791" y="312839"/>
                  </a:lnTo>
                  <a:lnTo>
                    <a:pt x="1558810" y="327647"/>
                  </a:lnTo>
                  <a:lnTo>
                    <a:pt x="1602892" y="332066"/>
                  </a:lnTo>
                  <a:lnTo>
                    <a:pt x="1732978" y="332066"/>
                  </a:lnTo>
                  <a:lnTo>
                    <a:pt x="1727339" y="353098"/>
                  </a:lnTo>
                  <a:lnTo>
                    <a:pt x="1722374" y="366737"/>
                  </a:lnTo>
                  <a:lnTo>
                    <a:pt x="1715516" y="374421"/>
                  </a:lnTo>
                  <a:lnTo>
                    <a:pt x="1703946" y="377888"/>
                  </a:lnTo>
                  <a:lnTo>
                    <a:pt x="1684820" y="378891"/>
                  </a:lnTo>
                  <a:lnTo>
                    <a:pt x="1508239" y="378891"/>
                  </a:lnTo>
                  <a:lnTo>
                    <a:pt x="1489290" y="449605"/>
                  </a:lnTo>
                  <a:lnTo>
                    <a:pt x="1685658" y="449605"/>
                  </a:lnTo>
                  <a:lnTo>
                    <a:pt x="1734032" y="445249"/>
                  </a:lnTo>
                  <a:lnTo>
                    <a:pt x="1769618" y="429780"/>
                  </a:lnTo>
                  <a:lnTo>
                    <a:pt x="1794471" y="401764"/>
                  </a:lnTo>
                  <a:lnTo>
                    <a:pt x="1810639" y="359791"/>
                  </a:lnTo>
                  <a:lnTo>
                    <a:pt x="1836369" y="263740"/>
                  </a:lnTo>
                  <a:lnTo>
                    <a:pt x="1862874" y="164846"/>
                  </a:lnTo>
                  <a:lnTo>
                    <a:pt x="1882076" y="93179"/>
                  </a:lnTo>
                  <a:close/>
                </a:path>
              </a:pathLst>
            </a:custGeom>
            <a:solidFill>
              <a:srgbClr val="231F20"/>
            </a:solidFill>
          </p:spPr>
          <p:txBody>
            <a:bodyPr wrap="square" lIns="0" tIns="0" rIns="0" bIns="0" rtlCol="0"/>
            <a:lstStyle/>
            <a:p>
              <a:endParaRPr sz="2000"/>
            </a:p>
          </p:txBody>
        </p:sp>
      </p:grpSp>
      <p:grpSp>
        <p:nvGrpSpPr>
          <p:cNvPr id="201" name="グループ化 200">
            <a:extLst>
              <a:ext uri="{FF2B5EF4-FFF2-40B4-BE49-F238E27FC236}">
                <a16:creationId xmlns:a16="http://schemas.microsoft.com/office/drawing/2014/main" id="{45CBED88-AE1B-4ACF-8F43-849C8CB327A4}"/>
              </a:ext>
            </a:extLst>
          </p:cNvPr>
          <p:cNvGrpSpPr/>
          <p:nvPr/>
        </p:nvGrpSpPr>
        <p:grpSpPr>
          <a:xfrm>
            <a:off x="1890011" y="12127473"/>
            <a:ext cx="10310979" cy="972577"/>
            <a:chOff x="1958472" y="12372117"/>
            <a:chExt cx="10310979" cy="1016244"/>
          </a:xfrm>
        </p:grpSpPr>
        <p:sp>
          <p:nvSpPr>
            <p:cNvPr id="196" name="object 196"/>
            <p:cNvSpPr/>
            <p:nvPr/>
          </p:nvSpPr>
          <p:spPr>
            <a:xfrm>
              <a:off x="11921414" y="12663783"/>
              <a:ext cx="166623" cy="396000"/>
            </a:xfrm>
            <a:custGeom>
              <a:avLst/>
              <a:gdLst/>
              <a:ahLst/>
              <a:cxnLst/>
              <a:rect l="l" t="t" r="r" b="b"/>
              <a:pathLst>
                <a:path w="153670" h="294005">
                  <a:moveTo>
                    <a:pt x="153128" y="0"/>
                  </a:moveTo>
                  <a:lnTo>
                    <a:pt x="71400" y="0"/>
                  </a:lnTo>
                  <a:lnTo>
                    <a:pt x="27473" y="217496"/>
                  </a:lnTo>
                  <a:lnTo>
                    <a:pt x="78838" y="217496"/>
                  </a:lnTo>
                  <a:lnTo>
                    <a:pt x="153128" y="0"/>
                  </a:lnTo>
                  <a:close/>
                </a:path>
                <a:path w="153670" h="294005">
                  <a:moveTo>
                    <a:pt x="81023" y="232970"/>
                  </a:moveTo>
                  <a:lnTo>
                    <a:pt x="16309" y="232970"/>
                  </a:lnTo>
                  <a:lnTo>
                    <a:pt x="0" y="293863"/>
                  </a:lnTo>
                  <a:lnTo>
                    <a:pt x="64714" y="293863"/>
                  </a:lnTo>
                  <a:lnTo>
                    <a:pt x="81023" y="232970"/>
                  </a:lnTo>
                  <a:close/>
                </a:path>
              </a:pathLst>
            </a:custGeom>
            <a:solidFill>
              <a:srgbClr val="231F20"/>
            </a:solidFill>
          </p:spPr>
          <p:txBody>
            <a:bodyPr wrap="square" lIns="0" tIns="0" rIns="0" bIns="0" rtlCol="0"/>
            <a:lstStyle/>
            <a:p>
              <a:endParaRPr sz="1799"/>
            </a:p>
          </p:txBody>
        </p:sp>
        <p:grpSp>
          <p:nvGrpSpPr>
            <p:cNvPr id="62" name="グループ化 61">
              <a:extLst>
                <a:ext uri="{FF2B5EF4-FFF2-40B4-BE49-F238E27FC236}">
                  <a16:creationId xmlns:a16="http://schemas.microsoft.com/office/drawing/2014/main" id="{C65DB89F-7DBD-4063-A201-7454C4ACA008}"/>
                </a:ext>
              </a:extLst>
            </p:cNvPr>
            <p:cNvGrpSpPr/>
            <p:nvPr/>
          </p:nvGrpSpPr>
          <p:grpSpPr>
            <a:xfrm>
              <a:off x="1958472" y="12372117"/>
              <a:ext cx="10310979" cy="1016244"/>
              <a:chOff x="16870270" y="13662648"/>
              <a:chExt cx="7840915" cy="818291"/>
            </a:xfrm>
          </p:grpSpPr>
          <p:sp>
            <p:nvSpPr>
              <p:cNvPr id="192" name="object 192"/>
              <p:cNvSpPr/>
              <p:nvPr/>
            </p:nvSpPr>
            <p:spPr>
              <a:xfrm>
                <a:off x="17014988" y="13936421"/>
                <a:ext cx="975036" cy="279943"/>
              </a:xfrm>
              <a:custGeom>
                <a:avLst/>
                <a:gdLst/>
                <a:ahLst/>
                <a:cxnLst/>
                <a:rect l="l" t="t" r="r" b="b"/>
                <a:pathLst>
                  <a:path w="975360" h="280034">
                    <a:moveTo>
                      <a:pt x="342023" y="2895"/>
                    </a:moveTo>
                    <a:lnTo>
                      <a:pt x="278650" y="2895"/>
                    </a:lnTo>
                    <a:lnTo>
                      <a:pt x="269024" y="19342"/>
                    </a:lnTo>
                    <a:lnTo>
                      <a:pt x="256184" y="28867"/>
                    </a:lnTo>
                    <a:lnTo>
                      <a:pt x="235673" y="33388"/>
                    </a:lnTo>
                    <a:lnTo>
                      <a:pt x="203060" y="34798"/>
                    </a:lnTo>
                    <a:lnTo>
                      <a:pt x="75285" y="34798"/>
                    </a:lnTo>
                    <a:lnTo>
                      <a:pt x="61734" y="85382"/>
                    </a:lnTo>
                    <a:lnTo>
                      <a:pt x="159131" y="85382"/>
                    </a:lnTo>
                    <a:lnTo>
                      <a:pt x="149644" y="120827"/>
                    </a:lnTo>
                    <a:lnTo>
                      <a:pt x="29222" y="120827"/>
                    </a:lnTo>
                    <a:lnTo>
                      <a:pt x="15836" y="170764"/>
                    </a:lnTo>
                    <a:lnTo>
                      <a:pt x="136258" y="170764"/>
                    </a:lnTo>
                    <a:lnTo>
                      <a:pt x="127355" y="197027"/>
                    </a:lnTo>
                    <a:lnTo>
                      <a:pt x="114376" y="214312"/>
                    </a:lnTo>
                    <a:lnTo>
                      <a:pt x="95885" y="223926"/>
                    </a:lnTo>
                    <a:lnTo>
                      <a:pt x="70446" y="227164"/>
                    </a:lnTo>
                    <a:lnTo>
                      <a:pt x="14071" y="227164"/>
                    </a:lnTo>
                    <a:lnTo>
                      <a:pt x="0" y="279679"/>
                    </a:lnTo>
                    <a:lnTo>
                      <a:pt x="67043" y="279679"/>
                    </a:lnTo>
                    <a:lnTo>
                      <a:pt x="113665" y="272415"/>
                    </a:lnTo>
                    <a:lnTo>
                      <a:pt x="150355" y="252171"/>
                    </a:lnTo>
                    <a:lnTo>
                      <a:pt x="177698" y="218465"/>
                    </a:lnTo>
                    <a:lnTo>
                      <a:pt x="196303" y="170764"/>
                    </a:lnTo>
                    <a:lnTo>
                      <a:pt x="305714" y="170764"/>
                    </a:lnTo>
                    <a:lnTo>
                      <a:pt x="319100" y="120827"/>
                    </a:lnTo>
                    <a:lnTo>
                      <a:pt x="209689" y="120827"/>
                    </a:lnTo>
                    <a:lnTo>
                      <a:pt x="219176" y="85382"/>
                    </a:lnTo>
                    <a:lnTo>
                      <a:pt x="260858" y="80162"/>
                    </a:lnTo>
                    <a:lnTo>
                      <a:pt x="294335" y="65290"/>
                    </a:lnTo>
                    <a:lnTo>
                      <a:pt x="320941" y="39852"/>
                    </a:lnTo>
                    <a:lnTo>
                      <a:pt x="342023" y="2895"/>
                    </a:lnTo>
                    <a:close/>
                  </a:path>
                  <a:path w="975360" h="280034">
                    <a:moveTo>
                      <a:pt x="653503" y="115023"/>
                    </a:moveTo>
                    <a:lnTo>
                      <a:pt x="380288" y="115023"/>
                    </a:lnTo>
                    <a:lnTo>
                      <a:pt x="365607" y="169799"/>
                    </a:lnTo>
                    <a:lnTo>
                      <a:pt x="638835" y="169799"/>
                    </a:lnTo>
                    <a:lnTo>
                      <a:pt x="653503" y="115023"/>
                    </a:lnTo>
                    <a:close/>
                  </a:path>
                  <a:path w="975360" h="280034">
                    <a:moveTo>
                      <a:pt x="975144" y="219544"/>
                    </a:moveTo>
                    <a:lnTo>
                      <a:pt x="975080" y="212420"/>
                    </a:lnTo>
                    <a:lnTo>
                      <a:pt x="974356" y="204609"/>
                    </a:lnTo>
                    <a:lnTo>
                      <a:pt x="964298" y="118897"/>
                    </a:lnTo>
                    <a:lnTo>
                      <a:pt x="900252" y="118897"/>
                    </a:lnTo>
                    <a:lnTo>
                      <a:pt x="911377" y="205574"/>
                    </a:lnTo>
                    <a:lnTo>
                      <a:pt x="911250" y="211061"/>
                    </a:lnTo>
                    <a:lnTo>
                      <a:pt x="908735" y="220395"/>
                    </a:lnTo>
                    <a:lnTo>
                      <a:pt x="900709" y="224256"/>
                    </a:lnTo>
                    <a:lnTo>
                      <a:pt x="754926" y="224256"/>
                    </a:lnTo>
                    <a:lnTo>
                      <a:pt x="904417" y="0"/>
                    </a:lnTo>
                    <a:lnTo>
                      <a:pt x="840701" y="0"/>
                    </a:lnTo>
                    <a:lnTo>
                      <a:pt x="693547" y="224256"/>
                    </a:lnTo>
                    <a:lnTo>
                      <a:pt x="679208" y="224256"/>
                    </a:lnTo>
                    <a:lnTo>
                      <a:pt x="665480" y="275501"/>
                    </a:lnTo>
                    <a:lnTo>
                      <a:pt x="880313" y="275501"/>
                    </a:lnTo>
                    <a:lnTo>
                      <a:pt x="905979" y="274891"/>
                    </a:lnTo>
                    <a:lnTo>
                      <a:pt x="952055" y="262928"/>
                    </a:lnTo>
                    <a:lnTo>
                      <a:pt x="974547" y="226123"/>
                    </a:lnTo>
                    <a:lnTo>
                      <a:pt x="975144" y="219544"/>
                    </a:lnTo>
                    <a:close/>
                  </a:path>
                </a:pathLst>
              </a:custGeom>
              <a:solidFill>
                <a:srgbClr val="231F20"/>
              </a:solidFill>
            </p:spPr>
            <p:txBody>
              <a:bodyPr wrap="square" lIns="0" tIns="0" rIns="0" bIns="0" rtlCol="0"/>
              <a:lstStyle/>
              <a:p>
                <a:endParaRPr sz="1799"/>
              </a:p>
            </p:txBody>
          </p:sp>
          <p:grpSp>
            <p:nvGrpSpPr>
              <p:cNvPr id="193" name="object 193"/>
              <p:cNvGrpSpPr/>
              <p:nvPr/>
            </p:nvGrpSpPr>
            <p:grpSpPr>
              <a:xfrm>
                <a:off x="18083750" y="13927392"/>
                <a:ext cx="6283777" cy="301524"/>
                <a:chOff x="4594563" y="13773664"/>
                <a:chExt cx="6285865" cy="301625"/>
              </a:xfrm>
            </p:grpSpPr>
            <p:pic>
              <p:nvPicPr>
                <p:cNvPr id="194" name="object 194"/>
                <p:cNvPicPr/>
                <p:nvPr/>
              </p:nvPicPr>
              <p:blipFill>
                <a:blip r:embed="rId30" cstate="print"/>
                <a:stretch>
                  <a:fillRect/>
                </a:stretch>
              </p:blipFill>
              <p:spPr>
                <a:xfrm>
                  <a:off x="4594563" y="13773664"/>
                  <a:ext cx="5637274" cy="301592"/>
                </a:xfrm>
                <a:prstGeom prst="rect">
                  <a:avLst/>
                </a:prstGeom>
              </p:spPr>
            </p:pic>
            <p:sp>
              <p:nvSpPr>
                <p:cNvPr id="195" name="object 195"/>
                <p:cNvSpPr/>
                <p:nvPr/>
              </p:nvSpPr>
              <p:spPr>
                <a:xfrm>
                  <a:off x="10261257" y="13779144"/>
                  <a:ext cx="619125" cy="287655"/>
                </a:xfrm>
                <a:custGeom>
                  <a:avLst/>
                  <a:gdLst/>
                  <a:ahLst/>
                  <a:cxnLst/>
                  <a:rect l="l" t="t" r="r" b="b"/>
                  <a:pathLst>
                    <a:path w="619125" h="287655">
                      <a:moveTo>
                        <a:pt x="319252" y="60909"/>
                      </a:moveTo>
                      <a:lnTo>
                        <a:pt x="212839" y="60909"/>
                      </a:lnTo>
                      <a:lnTo>
                        <a:pt x="228828" y="0"/>
                      </a:lnTo>
                      <a:lnTo>
                        <a:pt x="172453" y="0"/>
                      </a:lnTo>
                      <a:lnTo>
                        <a:pt x="132041" y="159512"/>
                      </a:lnTo>
                      <a:lnTo>
                        <a:pt x="121627" y="158534"/>
                      </a:lnTo>
                      <a:lnTo>
                        <a:pt x="117398" y="158381"/>
                      </a:lnTo>
                      <a:lnTo>
                        <a:pt x="117398" y="220395"/>
                      </a:lnTo>
                      <a:lnTo>
                        <a:pt x="112991" y="228841"/>
                      </a:lnTo>
                      <a:lnTo>
                        <a:pt x="105219" y="235470"/>
                      </a:lnTo>
                      <a:lnTo>
                        <a:pt x="94881" y="239801"/>
                      </a:lnTo>
                      <a:lnTo>
                        <a:pt x="82753" y="241350"/>
                      </a:lnTo>
                      <a:lnTo>
                        <a:pt x="71031" y="239928"/>
                      </a:lnTo>
                      <a:lnTo>
                        <a:pt x="62344" y="236029"/>
                      </a:lnTo>
                      <a:lnTo>
                        <a:pt x="57416" y="230200"/>
                      </a:lnTo>
                      <a:lnTo>
                        <a:pt x="56997" y="222973"/>
                      </a:lnTo>
                      <a:lnTo>
                        <a:pt x="61099" y="215353"/>
                      </a:lnTo>
                      <a:lnTo>
                        <a:pt x="104470" y="205638"/>
                      </a:lnTo>
                      <a:lnTo>
                        <a:pt x="117398" y="220395"/>
                      </a:lnTo>
                      <a:lnTo>
                        <a:pt x="117398" y="158381"/>
                      </a:lnTo>
                      <a:lnTo>
                        <a:pt x="113372" y="158216"/>
                      </a:lnTo>
                      <a:lnTo>
                        <a:pt x="108369" y="158216"/>
                      </a:lnTo>
                      <a:lnTo>
                        <a:pt x="55384" y="166370"/>
                      </a:lnTo>
                      <a:lnTo>
                        <a:pt x="15265" y="192735"/>
                      </a:lnTo>
                      <a:lnTo>
                        <a:pt x="0" y="247053"/>
                      </a:lnTo>
                      <a:lnTo>
                        <a:pt x="13309" y="268363"/>
                      </a:lnTo>
                      <a:lnTo>
                        <a:pt x="38582" y="282384"/>
                      </a:lnTo>
                      <a:lnTo>
                        <a:pt x="74091" y="287413"/>
                      </a:lnTo>
                      <a:lnTo>
                        <a:pt x="97523" y="285445"/>
                      </a:lnTo>
                      <a:lnTo>
                        <a:pt x="137604" y="270967"/>
                      </a:lnTo>
                      <a:lnTo>
                        <a:pt x="163804" y="241350"/>
                      </a:lnTo>
                      <a:lnTo>
                        <a:pt x="166446" y="235331"/>
                      </a:lnTo>
                      <a:lnTo>
                        <a:pt x="170154" y="223951"/>
                      </a:lnTo>
                      <a:lnTo>
                        <a:pt x="195021" y="232333"/>
                      </a:lnTo>
                      <a:lnTo>
                        <a:pt x="218401" y="241998"/>
                      </a:lnTo>
                      <a:lnTo>
                        <a:pt x="241820" y="253580"/>
                      </a:lnTo>
                      <a:lnTo>
                        <a:pt x="266827" y="267779"/>
                      </a:lnTo>
                      <a:lnTo>
                        <a:pt x="278574" y="223951"/>
                      </a:lnTo>
                      <a:lnTo>
                        <a:pt x="283400" y="205905"/>
                      </a:lnTo>
                      <a:lnTo>
                        <a:pt x="280593" y="204609"/>
                      </a:lnTo>
                      <a:lnTo>
                        <a:pt x="266890" y="198323"/>
                      </a:lnTo>
                      <a:lnTo>
                        <a:pt x="246913" y="190677"/>
                      </a:lnTo>
                      <a:lnTo>
                        <a:pt x="220230" y="181711"/>
                      </a:lnTo>
                      <a:lnTo>
                        <a:pt x="183578" y="170129"/>
                      </a:lnTo>
                      <a:lnTo>
                        <a:pt x="186537" y="159512"/>
                      </a:lnTo>
                      <a:lnTo>
                        <a:pt x="200025" y="111175"/>
                      </a:lnTo>
                      <a:lnTo>
                        <a:pt x="305777" y="111175"/>
                      </a:lnTo>
                      <a:lnTo>
                        <a:pt x="319252" y="60909"/>
                      </a:lnTo>
                      <a:close/>
                    </a:path>
                    <a:path w="619125" h="287655">
                      <a:moveTo>
                        <a:pt x="614387" y="155168"/>
                      </a:moveTo>
                      <a:lnTo>
                        <a:pt x="599821" y="105384"/>
                      </a:lnTo>
                      <a:lnTo>
                        <a:pt x="558647" y="90424"/>
                      </a:lnTo>
                      <a:lnTo>
                        <a:pt x="535660" y="89585"/>
                      </a:lnTo>
                      <a:lnTo>
                        <a:pt x="531329" y="89585"/>
                      </a:lnTo>
                      <a:lnTo>
                        <a:pt x="374027" y="91503"/>
                      </a:lnTo>
                      <a:lnTo>
                        <a:pt x="358914" y="147904"/>
                      </a:lnTo>
                      <a:lnTo>
                        <a:pt x="505460" y="146291"/>
                      </a:lnTo>
                      <a:lnTo>
                        <a:pt x="508800" y="146291"/>
                      </a:lnTo>
                      <a:lnTo>
                        <a:pt x="547979" y="162242"/>
                      </a:lnTo>
                      <a:lnTo>
                        <a:pt x="548309" y="170078"/>
                      </a:lnTo>
                      <a:lnTo>
                        <a:pt x="546595" y="179489"/>
                      </a:lnTo>
                      <a:lnTo>
                        <a:pt x="517829" y="217182"/>
                      </a:lnTo>
                      <a:lnTo>
                        <a:pt x="480872" y="230225"/>
                      </a:lnTo>
                      <a:lnTo>
                        <a:pt x="464743" y="231038"/>
                      </a:lnTo>
                      <a:lnTo>
                        <a:pt x="361670" y="231038"/>
                      </a:lnTo>
                      <a:lnTo>
                        <a:pt x="346811" y="286461"/>
                      </a:lnTo>
                      <a:lnTo>
                        <a:pt x="458571" y="286461"/>
                      </a:lnTo>
                      <a:lnTo>
                        <a:pt x="483603" y="285229"/>
                      </a:lnTo>
                      <a:lnTo>
                        <a:pt x="525538" y="274764"/>
                      </a:lnTo>
                      <a:lnTo>
                        <a:pt x="566432" y="247992"/>
                      </a:lnTo>
                      <a:lnTo>
                        <a:pt x="600773" y="202615"/>
                      </a:lnTo>
                      <a:lnTo>
                        <a:pt x="610679" y="176911"/>
                      </a:lnTo>
                      <a:lnTo>
                        <a:pt x="614387" y="155168"/>
                      </a:lnTo>
                      <a:close/>
                    </a:path>
                    <a:path w="619125" h="287655">
                      <a:moveTo>
                        <a:pt x="618655" y="5156"/>
                      </a:moveTo>
                      <a:lnTo>
                        <a:pt x="423583" y="7404"/>
                      </a:lnTo>
                      <a:lnTo>
                        <a:pt x="409244" y="60909"/>
                      </a:lnTo>
                      <a:lnTo>
                        <a:pt x="604342" y="58635"/>
                      </a:lnTo>
                      <a:lnTo>
                        <a:pt x="618655" y="5156"/>
                      </a:lnTo>
                      <a:close/>
                    </a:path>
                  </a:pathLst>
                </a:custGeom>
                <a:solidFill>
                  <a:srgbClr val="231F20"/>
                </a:solidFill>
              </p:spPr>
              <p:txBody>
                <a:bodyPr wrap="square" lIns="0" tIns="0" rIns="0" bIns="0" rtlCol="0"/>
                <a:lstStyle/>
                <a:p>
                  <a:endParaRPr sz="1799"/>
                </a:p>
              </p:txBody>
            </p:sp>
          </p:grpSp>
          <p:sp>
            <p:nvSpPr>
              <p:cNvPr id="197" name="object 197"/>
              <p:cNvSpPr/>
              <p:nvPr/>
            </p:nvSpPr>
            <p:spPr>
              <a:xfrm>
                <a:off x="16870270" y="14480939"/>
                <a:ext cx="7840915" cy="0"/>
              </a:xfrm>
              <a:custGeom>
                <a:avLst/>
                <a:gdLst/>
                <a:ahLst/>
                <a:cxnLst/>
                <a:rect l="l" t="t" r="r" b="b"/>
                <a:pathLst>
                  <a:path w="7843520">
                    <a:moveTo>
                      <a:pt x="0" y="0"/>
                    </a:moveTo>
                    <a:lnTo>
                      <a:pt x="7843032" y="0"/>
                    </a:lnTo>
                  </a:path>
                </a:pathLst>
              </a:custGeom>
              <a:ln w="71460">
                <a:solidFill>
                  <a:srgbClr val="231F20"/>
                </a:solidFill>
              </a:ln>
            </p:spPr>
            <p:txBody>
              <a:bodyPr wrap="square" lIns="0" tIns="0" rIns="0" bIns="0" rtlCol="0"/>
              <a:lstStyle/>
              <a:p>
                <a:endParaRPr sz="1799"/>
              </a:p>
            </p:txBody>
          </p:sp>
          <p:sp>
            <p:nvSpPr>
              <p:cNvPr id="198" name="object 198"/>
              <p:cNvSpPr/>
              <p:nvPr/>
            </p:nvSpPr>
            <p:spPr>
              <a:xfrm>
                <a:off x="16870270" y="13662648"/>
                <a:ext cx="7840915" cy="0"/>
              </a:xfrm>
              <a:custGeom>
                <a:avLst/>
                <a:gdLst/>
                <a:ahLst/>
                <a:cxnLst/>
                <a:rect l="l" t="t" r="r" b="b"/>
                <a:pathLst>
                  <a:path w="7843520">
                    <a:moveTo>
                      <a:pt x="0" y="0"/>
                    </a:moveTo>
                    <a:lnTo>
                      <a:pt x="7843032" y="0"/>
                    </a:lnTo>
                  </a:path>
                </a:pathLst>
              </a:custGeom>
              <a:ln w="71460">
                <a:solidFill>
                  <a:srgbClr val="231F20"/>
                </a:solidFill>
              </a:ln>
            </p:spPr>
            <p:txBody>
              <a:bodyPr wrap="square" lIns="0" tIns="0" rIns="0" bIns="0" rtlCol="0"/>
              <a:lstStyle/>
              <a:p>
                <a:endParaRPr sz="1799"/>
              </a:p>
            </p:txBody>
          </p:sp>
        </p:grpSp>
      </p:grpSp>
      <p:grpSp>
        <p:nvGrpSpPr>
          <p:cNvPr id="366" name="グループ化 365">
            <a:extLst>
              <a:ext uri="{FF2B5EF4-FFF2-40B4-BE49-F238E27FC236}">
                <a16:creationId xmlns:a16="http://schemas.microsoft.com/office/drawing/2014/main" id="{AA8B4DD6-8219-4782-864A-455DCBB6C90E}"/>
              </a:ext>
            </a:extLst>
          </p:cNvPr>
          <p:cNvGrpSpPr/>
          <p:nvPr/>
        </p:nvGrpSpPr>
        <p:grpSpPr>
          <a:xfrm>
            <a:off x="546454" y="1308850"/>
            <a:ext cx="2977796" cy="2952000"/>
            <a:chOff x="301908" y="1256101"/>
            <a:chExt cx="2977796" cy="2952000"/>
          </a:xfrm>
        </p:grpSpPr>
        <p:sp>
          <p:nvSpPr>
            <p:cNvPr id="191" name="object 191"/>
            <p:cNvSpPr/>
            <p:nvPr/>
          </p:nvSpPr>
          <p:spPr>
            <a:xfrm>
              <a:off x="301908" y="1256101"/>
              <a:ext cx="2977796" cy="2952000"/>
            </a:xfrm>
            <a:custGeom>
              <a:avLst/>
              <a:gdLst/>
              <a:ahLst/>
              <a:cxnLst/>
              <a:rect l="l" t="t" r="r" b="b"/>
              <a:pathLst>
                <a:path w="2978784" h="2995930">
                  <a:moveTo>
                    <a:pt x="1537078" y="0"/>
                  </a:moveTo>
                  <a:lnTo>
                    <a:pt x="1354851" y="291953"/>
                  </a:lnTo>
                  <a:lnTo>
                    <a:pt x="1112950" y="47138"/>
                  </a:lnTo>
                  <a:lnTo>
                    <a:pt x="1020893" y="378780"/>
                  </a:lnTo>
                  <a:lnTo>
                    <a:pt x="719722" y="212195"/>
                  </a:lnTo>
                  <a:lnTo>
                    <a:pt x="724558" y="556349"/>
                  </a:lnTo>
                  <a:lnTo>
                    <a:pt x="388738" y="480901"/>
                  </a:lnTo>
                  <a:lnTo>
                    <a:pt x="490059" y="809809"/>
                  </a:lnTo>
                  <a:lnTo>
                    <a:pt x="146621" y="832232"/>
                  </a:lnTo>
                  <a:lnTo>
                    <a:pt x="336990" y="1118979"/>
                  </a:lnTo>
                  <a:lnTo>
                    <a:pt x="13886" y="1237506"/>
                  </a:lnTo>
                  <a:lnTo>
                    <a:pt x="276968" y="1459385"/>
                  </a:lnTo>
                  <a:lnTo>
                    <a:pt x="0" y="1663724"/>
                  </a:lnTo>
                  <a:lnTo>
                    <a:pt x="315069" y="1802262"/>
                  </a:lnTo>
                  <a:lnTo>
                    <a:pt x="107351" y="2076676"/>
                  </a:lnTo>
                  <a:lnTo>
                    <a:pt x="448723" y="2120626"/>
                  </a:lnTo>
                  <a:lnTo>
                    <a:pt x="326471" y="2442370"/>
                  </a:lnTo>
                  <a:lnTo>
                    <a:pt x="666459" y="2388843"/>
                  </a:lnTo>
                  <a:lnTo>
                    <a:pt x="639534" y="2731983"/>
                  </a:lnTo>
                  <a:lnTo>
                    <a:pt x="950568" y="2584669"/>
                  </a:lnTo>
                  <a:lnTo>
                    <a:pt x="1021980" y="2921337"/>
                  </a:lnTo>
                  <a:lnTo>
                    <a:pt x="1278783" y="2692104"/>
                  </a:lnTo>
                  <a:lnTo>
                    <a:pt x="1441690" y="2995353"/>
                  </a:lnTo>
                  <a:lnTo>
                    <a:pt x="1623928" y="2703399"/>
                  </a:lnTo>
                  <a:lnTo>
                    <a:pt x="1865818" y="2948214"/>
                  </a:lnTo>
                  <a:lnTo>
                    <a:pt x="1957874" y="2616572"/>
                  </a:lnTo>
                  <a:lnTo>
                    <a:pt x="2259045" y="2783157"/>
                  </a:lnTo>
                  <a:lnTo>
                    <a:pt x="2254210" y="2439003"/>
                  </a:lnTo>
                  <a:lnTo>
                    <a:pt x="2590030" y="2514451"/>
                  </a:lnTo>
                  <a:lnTo>
                    <a:pt x="2488708" y="2185543"/>
                  </a:lnTo>
                  <a:lnTo>
                    <a:pt x="2832147" y="2163120"/>
                  </a:lnTo>
                  <a:lnTo>
                    <a:pt x="2641777" y="1876373"/>
                  </a:lnTo>
                  <a:lnTo>
                    <a:pt x="2964882" y="1757846"/>
                  </a:lnTo>
                  <a:lnTo>
                    <a:pt x="2701799" y="1535967"/>
                  </a:lnTo>
                  <a:lnTo>
                    <a:pt x="2978768" y="1331628"/>
                  </a:lnTo>
                  <a:lnTo>
                    <a:pt x="2663711" y="1193090"/>
                  </a:lnTo>
                  <a:lnTo>
                    <a:pt x="2871429" y="918676"/>
                  </a:lnTo>
                  <a:lnTo>
                    <a:pt x="2530056" y="874726"/>
                  </a:lnTo>
                  <a:lnTo>
                    <a:pt x="2652308" y="552982"/>
                  </a:lnTo>
                  <a:lnTo>
                    <a:pt x="2312321" y="606509"/>
                  </a:lnTo>
                  <a:lnTo>
                    <a:pt x="2339245" y="263369"/>
                  </a:lnTo>
                  <a:lnTo>
                    <a:pt x="2028200" y="410683"/>
                  </a:lnTo>
                  <a:lnTo>
                    <a:pt x="1956800" y="74015"/>
                  </a:lnTo>
                  <a:lnTo>
                    <a:pt x="1699997" y="303248"/>
                  </a:lnTo>
                  <a:lnTo>
                    <a:pt x="1537078" y="0"/>
                  </a:lnTo>
                  <a:close/>
                </a:path>
              </a:pathLst>
            </a:custGeom>
            <a:solidFill>
              <a:srgbClr val="231F20"/>
            </a:solidFill>
          </p:spPr>
          <p:txBody>
            <a:bodyPr wrap="square" lIns="0" tIns="0" rIns="0" bIns="0" rtlCol="0"/>
            <a:lstStyle/>
            <a:p>
              <a:endParaRPr sz="1799"/>
            </a:p>
          </p:txBody>
        </p:sp>
        <p:pic>
          <p:nvPicPr>
            <p:cNvPr id="199" name="object 199"/>
            <p:cNvPicPr/>
            <p:nvPr/>
          </p:nvPicPr>
          <p:blipFill>
            <a:blip r:embed="rId31" cstate="print"/>
            <a:stretch>
              <a:fillRect/>
            </a:stretch>
          </p:blipFill>
          <p:spPr>
            <a:xfrm rot="19989499">
              <a:off x="681410" y="1992078"/>
              <a:ext cx="2100346" cy="1409917"/>
            </a:xfrm>
            <a:prstGeom prst="rect">
              <a:avLst/>
            </a:prstGeom>
          </p:spPr>
        </p:pic>
      </p:grpSp>
      <p:sp>
        <p:nvSpPr>
          <p:cNvPr id="203" name="テキスト ボックス 202"/>
          <p:cNvSpPr txBox="1"/>
          <p:nvPr/>
        </p:nvSpPr>
        <p:spPr>
          <a:xfrm>
            <a:off x="395067" y="308758"/>
            <a:ext cx="5796183" cy="523092"/>
          </a:xfrm>
          <a:prstGeom prst="rect">
            <a:avLst/>
          </a:prstGeom>
          <a:noFill/>
        </p:spPr>
        <p:txBody>
          <a:bodyPr wrap="square" rtlCol="0">
            <a:spAutoFit/>
          </a:bodyPr>
          <a:lstStyle/>
          <a:p>
            <a:r>
              <a:rPr lang="ja-JP" altLang="en-US" sz="2799" b="1" dirty="0">
                <a:latin typeface="メイリオ" panose="020B0604030504040204" pitchFamily="50" charset="-128"/>
                <a:ea typeface="メイリオ" panose="020B0604030504040204" pitchFamily="50" charset="-128"/>
              </a:rPr>
              <a:t>全国土木建築国民健康保険組合</a:t>
            </a:r>
          </a:p>
        </p:txBody>
      </p:sp>
      <p:grpSp>
        <p:nvGrpSpPr>
          <p:cNvPr id="204" name="グループ化 203"/>
          <p:cNvGrpSpPr/>
          <p:nvPr/>
        </p:nvGrpSpPr>
        <p:grpSpPr>
          <a:xfrm>
            <a:off x="11283950" y="377864"/>
            <a:ext cx="2447186" cy="503832"/>
            <a:chOff x="11556372" y="461566"/>
            <a:chExt cx="2137290" cy="377836"/>
          </a:xfrm>
        </p:grpSpPr>
        <p:grpSp>
          <p:nvGrpSpPr>
            <p:cNvPr id="205" name="object 6"/>
            <p:cNvGrpSpPr/>
            <p:nvPr/>
          </p:nvGrpSpPr>
          <p:grpSpPr>
            <a:xfrm>
              <a:off x="12180992" y="461566"/>
              <a:ext cx="1512670" cy="321310"/>
              <a:chOff x="12180992" y="461566"/>
              <a:chExt cx="1512670" cy="321310"/>
            </a:xfrm>
          </p:grpSpPr>
          <p:sp>
            <p:nvSpPr>
              <p:cNvPr id="210" name="object 7"/>
              <p:cNvSpPr/>
              <p:nvPr/>
            </p:nvSpPr>
            <p:spPr>
              <a:xfrm>
                <a:off x="12180992" y="461566"/>
                <a:ext cx="904240" cy="321310"/>
              </a:xfrm>
              <a:custGeom>
                <a:avLst/>
                <a:gdLst/>
                <a:ahLst/>
                <a:cxnLst/>
                <a:rect l="l" t="t" r="r" b="b"/>
                <a:pathLst>
                  <a:path w="904240" h="321309">
                    <a:moveTo>
                      <a:pt x="253619" y="296303"/>
                    </a:moveTo>
                    <a:lnTo>
                      <a:pt x="238848" y="270446"/>
                    </a:lnTo>
                    <a:lnTo>
                      <a:pt x="236385" y="271805"/>
                    </a:lnTo>
                    <a:lnTo>
                      <a:pt x="228307" y="275564"/>
                    </a:lnTo>
                    <a:lnTo>
                      <a:pt x="225298" y="276186"/>
                    </a:lnTo>
                    <a:lnTo>
                      <a:pt x="216560" y="276186"/>
                    </a:lnTo>
                    <a:lnTo>
                      <a:pt x="212026" y="272910"/>
                    </a:lnTo>
                    <a:lnTo>
                      <a:pt x="167030" y="187540"/>
                    </a:lnTo>
                    <a:lnTo>
                      <a:pt x="227355" y="149796"/>
                    </a:lnTo>
                    <a:lnTo>
                      <a:pt x="203962" y="114084"/>
                    </a:lnTo>
                    <a:lnTo>
                      <a:pt x="91109" y="186728"/>
                    </a:lnTo>
                    <a:lnTo>
                      <a:pt x="91109" y="38303"/>
                    </a:lnTo>
                    <a:lnTo>
                      <a:pt x="90563" y="32613"/>
                    </a:lnTo>
                    <a:lnTo>
                      <a:pt x="66548" y="1155"/>
                    </a:lnTo>
                    <a:lnTo>
                      <a:pt x="60058" y="0"/>
                    </a:lnTo>
                    <a:lnTo>
                      <a:pt x="52120" y="0"/>
                    </a:lnTo>
                    <a:lnTo>
                      <a:pt x="13182" y="12763"/>
                    </a:lnTo>
                    <a:lnTo>
                      <a:pt x="0" y="21336"/>
                    </a:lnTo>
                    <a:lnTo>
                      <a:pt x="14770" y="46774"/>
                    </a:lnTo>
                    <a:lnTo>
                      <a:pt x="17500" y="44869"/>
                    </a:lnTo>
                    <a:lnTo>
                      <a:pt x="20180" y="43497"/>
                    </a:lnTo>
                    <a:lnTo>
                      <a:pt x="25374" y="41846"/>
                    </a:lnTo>
                    <a:lnTo>
                      <a:pt x="27495" y="41440"/>
                    </a:lnTo>
                    <a:lnTo>
                      <a:pt x="31584" y="41440"/>
                    </a:lnTo>
                    <a:lnTo>
                      <a:pt x="33642" y="42189"/>
                    </a:lnTo>
                    <a:lnTo>
                      <a:pt x="36931" y="45199"/>
                    </a:lnTo>
                    <a:lnTo>
                      <a:pt x="37744" y="47459"/>
                    </a:lnTo>
                    <a:lnTo>
                      <a:pt x="37744" y="50469"/>
                    </a:lnTo>
                    <a:lnTo>
                      <a:pt x="37744" y="315188"/>
                    </a:lnTo>
                    <a:lnTo>
                      <a:pt x="91109" y="315188"/>
                    </a:lnTo>
                    <a:lnTo>
                      <a:pt x="91109" y="234746"/>
                    </a:lnTo>
                    <a:lnTo>
                      <a:pt x="123113" y="214630"/>
                    </a:lnTo>
                    <a:lnTo>
                      <a:pt x="157187" y="282752"/>
                    </a:lnTo>
                    <a:lnTo>
                      <a:pt x="181241" y="312686"/>
                    </a:lnTo>
                    <a:lnTo>
                      <a:pt x="203555" y="317639"/>
                    </a:lnTo>
                    <a:lnTo>
                      <a:pt x="210616" y="317233"/>
                    </a:lnTo>
                    <a:lnTo>
                      <a:pt x="248170" y="300304"/>
                    </a:lnTo>
                    <a:lnTo>
                      <a:pt x="253619" y="296303"/>
                    </a:lnTo>
                    <a:close/>
                  </a:path>
                  <a:path w="904240" h="321309">
                    <a:moveTo>
                      <a:pt x="450634" y="210934"/>
                    </a:moveTo>
                    <a:lnTo>
                      <a:pt x="450075" y="202311"/>
                    </a:lnTo>
                    <a:lnTo>
                      <a:pt x="449262" y="189738"/>
                    </a:lnTo>
                    <a:lnTo>
                      <a:pt x="445135" y="170865"/>
                    </a:lnTo>
                    <a:lnTo>
                      <a:pt x="438277" y="154330"/>
                    </a:lnTo>
                    <a:lnTo>
                      <a:pt x="434644" y="148971"/>
                    </a:lnTo>
                    <a:lnTo>
                      <a:pt x="428675" y="140131"/>
                    </a:lnTo>
                    <a:lnTo>
                      <a:pt x="416191" y="128739"/>
                    </a:lnTo>
                    <a:lnTo>
                      <a:pt x="400710" y="120599"/>
                    </a:lnTo>
                    <a:lnTo>
                      <a:pt x="398500" y="120015"/>
                    </a:lnTo>
                    <a:lnTo>
                      <a:pt x="398500" y="202311"/>
                    </a:lnTo>
                    <a:lnTo>
                      <a:pt x="317258" y="202311"/>
                    </a:lnTo>
                    <a:lnTo>
                      <a:pt x="329755" y="162102"/>
                    </a:lnTo>
                    <a:lnTo>
                      <a:pt x="359524" y="148971"/>
                    </a:lnTo>
                    <a:lnTo>
                      <a:pt x="368058" y="149783"/>
                    </a:lnTo>
                    <a:lnTo>
                      <a:pt x="395630" y="178714"/>
                    </a:lnTo>
                    <a:lnTo>
                      <a:pt x="398500" y="202311"/>
                    </a:lnTo>
                    <a:lnTo>
                      <a:pt x="398500" y="120015"/>
                    </a:lnTo>
                    <a:lnTo>
                      <a:pt x="382231" y="115709"/>
                    </a:lnTo>
                    <a:lnTo>
                      <a:pt x="360756" y="114084"/>
                    </a:lnTo>
                    <a:lnTo>
                      <a:pt x="349199" y="114579"/>
                    </a:lnTo>
                    <a:lnTo>
                      <a:pt x="309918" y="126441"/>
                    </a:lnTo>
                    <a:lnTo>
                      <a:pt x="277329" y="158864"/>
                    </a:lnTo>
                    <a:lnTo>
                      <a:pt x="265010" y="196062"/>
                    </a:lnTo>
                    <a:lnTo>
                      <a:pt x="263474" y="217081"/>
                    </a:lnTo>
                    <a:lnTo>
                      <a:pt x="263842" y="227952"/>
                    </a:lnTo>
                    <a:lnTo>
                      <a:pt x="272796" y="266966"/>
                    </a:lnTo>
                    <a:lnTo>
                      <a:pt x="301764" y="302971"/>
                    </a:lnTo>
                    <a:lnTo>
                      <a:pt x="340436" y="318147"/>
                    </a:lnTo>
                    <a:lnTo>
                      <a:pt x="365264" y="320103"/>
                    </a:lnTo>
                    <a:lnTo>
                      <a:pt x="377329" y="319836"/>
                    </a:lnTo>
                    <a:lnTo>
                      <a:pt x="416687" y="313575"/>
                    </a:lnTo>
                    <a:lnTo>
                      <a:pt x="437502" y="306158"/>
                    </a:lnTo>
                    <a:lnTo>
                      <a:pt x="437502" y="281101"/>
                    </a:lnTo>
                    <a:lnTo>
                      <a:pt x="437502" y="267563"/>
                    </a:lnTo>
                    <a:lnTo>
                      <a:pt x="397878" y="279260"/>
                    </a:lnTo>
                    <a:lnTo>
                      <a:pt x="373062" y="281101"/>
                    </a:lnTo>
                    <a:lnTo>
                      <a:pt x="360349" y="280276"/>
                    </a:lnTo>
                    <a:lnTo>
                      <a:pt x="326136" y="260756"/>
                    </a:lnTo>
                    <a:lnTo>
                      <a:pt x="317258" y="235572"/>
                    </a:lnTo>
                    <a:lnTo>
                      <a:pt x="450634" y="235572"/>
                    </a:lnTo>
                    <a:lnTo>
                      <a:pt x="450634" y="210934"/>
                    </a:lnTo>
                    <a:close/>
                  </a:path>
                  <a:path w="904240" h="321309">
                    <a:moveTo>
                      <a:pt x="719797" y="297484"/>
                    </a:moveTo>
                    <a:lnTo>
                      <a:pt x="705027" y="272046"/>
                    </a:lnTo>
                    <a:lnTo>
                      <a:pt x="702297" y="273951"/>
                    </a:lnTo>
                    <a:lnTo>
                      <a:pt x="699630" y="275323"/>
                    </a:lnTo>
                    <a:lnTo>
                      <a:pt x="694423" y="276961"/>
                    </a:lnTo>
                    <a:lnTo>
                      <a:pt x="692315" y="277368"/>
                    </a:lnTo>
                    <a:lnTo>
                      <a:pt x="688200" y="277368"/>
                    </a:lnTo>
                    <a:lnTo>
                      <a:pt x="686155" y="276631"/>
                    </a:lnTo>
                    <a:lnTo>
                      <a:pt x="682866" y="273621"/>
                    </a:lnTo>
                    <a:lnTo>
                      <a:pt x="682053" y="271348"/>
                    </a:lnTo>
                    <a:lnTo>
                      <a:pt x="682866" y="186270"/>
                    </a:lnTo>
                    <a:lnTo>
                      <a:pt x="682078" y="170878"/>
                    </a:lnTo>
                    <a:lnTo>
                      <a:pt x="667689" y="134556"/>
                    </a:lnTo>
                    <a:lnTo>
                      <a:pt x="632752" y="116471"/>
                    </a:lnTo>
                    <a:lnTo>
                      <a:pt x="615988" y="115265"/>
                    </a:lnTo>
                    <a:lnTo>
                      <a:pt x="603986" y="115963"/>
                    </a:lnTo>
                    <a:lnTo>
                      <a:pt x="566534" y="132422"/>
                    </a:lnTo>
                    <a:lnTo>
                      <a:pt x="549490" y="152615"/>
                    </a:lnTo>
                    <a:lnTo>
                      <a:pt x="548449" y="144602"/>
                    </a:lnTo>
                    <a:lnTo>
                      <a:pt x="522947" y="120192"/>
                    </a:lnTo>
                    <a:lnTo>
                      <a:pt x="515023" y="120192"/>
                    </a:lnTo>
                    <a:lnTo>
                      <a:pt x="467004" y="138658"/>
                    </a:lnTo>
                    <a:lnTo>
                      <a:pt x="480949" y="164934"/>
                    </a:lnTo>
                    <a:lnTo>
                      <a:pt x="483679" y="163017"/>
                    </a:lnTo>
                    <a:lnTo>
                      <a:pt x="486359" y="161645"/>
                    </a:lnTo>
                    <a:lnTo>
                      <a:pt x="491553" y="159994"/>
                    </a:lnTo>
                    <a:lnTo>
                      <a:pt x="493687" y="159600"/>
                    </a:lnTo>
                    <a:lnTo>
                      <a:pt x="497776" y="159600"/>
                    </a:lnTo>
                    <a:lnTo>
                      <a:pt x="499833" y="160350"/>
                    </a:lnTo>
                    <a:lnTo>
                      <a:pt x="503110" y="163360"/>
                    </a:lnTo>
                    <a:lnTo>
                      <a:pt x="503936" y="165608"/>
                    </a:lnTo>
                    <a:lnTo>
                      <a:pt x="503936" y="168617"/>
                    </a:lnTo>
                    <a:lnTo>
                      <a:pt x="503936" y="316369"/>
                    </a:lnTo>
                    <a:lnTo>
                      <a:pt x="557288" y="316369"/>
                    </a:lnTo>
                    <a:lnTo>
                      <a:pt x="557288" y="209105"/>
                    </a:lnTo>
                    <a:lnTo>
                      <a:pt x="558038" y="201041"/>
                    </a:lnTo>
                    <a:lnTo>
                      <a:pt x="574319" y="165061"/>
                    </a:lnTo>
                    <a:lnTo>
                      <a:pt x="591629" y="157543"/>
                    </a:lnTo>
                    <a:lnTo>
                      <a:pt x="599567" y="157543"/>
                    </a:lnTo>
                    <a:lnTo>
                      <a:pt x="628878" y="186817"/>
                    </a:lnTo>
                    <a:lnTo>
                      <a:pt x="629119" y="194475"/>
                    </a:lnTo>
                    <a:lnTo>
                      <a:pt x="627888" y="280517"/>
                    </a:lnTo>
                    <a:lnTo>
                      <a:pt x="628421" y="286194"/>
                    </a:lnTo>
                    <a:lnTo>
                      <a:pt x="652767" y="317665"/>
                    </a:lnTo>
                    <a:lnTo>
                      <a:pt x="659333" y="318820"/>
                    </a:lnTo>
                    <a:lnTo>
                      <a:pt x="667270" y="318820"/>
                    </a:lnTo>
                    <a:lnTo>
                      <a:pt x="705802" y="307086"/>
                    </a:lnTo>
                    <a:lnTo>
                      <a:pt x="712711" y="302653"/>
                    </a:lnTo>
                    <a:lnTo>
                      <a:pt x="719797" y="297484"/>
                    </a:lnTo>
                    <a:close/>
                  </a:path>
                  <a:path w="904240" h="321309">
                    <a:moveTo>
                      <a:pt x="903973" y="131686"/>
                    </a:moveTo>
                    <a:lnTo>
                      <a:pt x="858634" y="116598"/>
                    </a:lnTo>
                    <a:lnTo>
                      <a:pt x="837488" y="115265"/>
                    </a:lnTo>
                    <a:lnTo>
                      <a:pt x="825881" y="115773"/>
                    </a:lnTo>
                    <a:lnTo>
                      <a:pt x="785418" y="127635"/>
                    </a:lnTo>
                    <a:lnTo>
                      <a:pt x="755904" y="152222"/>
                    </a:lnTo>
                    <a:lnTo>
                      <a:pt x="738517" y="187261"/>
                    </a:lnTo>
                    <a:lnTo>
                      <a:pt x="734479" y="218274"/>
                    </a:lnTo>
                    <a:lnTo>
                      <a:pt x="734885" y="229704"/>
                    </a:lnTo>
                    <a:lnTo>
                      <a:pt x="744728" y="269938"/>
                    </a:lnTo>
                    <a:lnTo>
                      <a:pt x="775004" y="305028"/>
                    </a:lnTo>
                    <a:lnTo>
                      <a:pt x="813219" y="319443"/>
                    </a:lnTo>
                    <a:lnTo>
                      <a:pt x="837082" y="321297"/>
                    </a:lnTo>
                    <a:lnTo>
                      <a:pt x="843648" y="321297"/>
                    </a:lnTo>
                    <a:lnTo>
                      <a:pt x="881405" y="314655"/>
                    </a:lnTo>
                    <a:lnTo>
                      <a:pt x="900684" y="265874"/>
                    </a:lnTo>
                    <a:lnTo>
                      <a:pt x="893216" y="269138"/>
                    </a:lnTo>
                    <a:lnTo>
                      <a:pt x="885977" y="271945"/>
                    </a:lnTo>
                    <a:lnTo>
                      <a:pt x="836117" y="279425"/>
                    </a:lnTo>
                    <a:lnTo>
                      <a:pt x="829284" y="278066"/>
                    </a:lnTo>
                    <a:lnTo>
                      <a:pt x="796658" y="252209"/>
                    </a:lnTo>
                    <a:lnTo>
                      <a:pt x="789482" y="218274"/>
                    </a:lnTo>
                    <a:lnTo>
                      <a:pt x="790384" y="205168"/>
                    </a:lnTo>
                    <a:lnTo>
                      <a:pt x="812025" y="166001"/>
                    </a:lnTo>
                    <a:lnTo>
                      <a:pt x="844461" y="156311"/>
                    </a:lnTo>
                    <a:lnTo>
                      <a:pt x="852017" y="156540"/>
                    </a:lnTo>
                    <a:lnTo>
                      <a:pt x="889203" y="166573"/>
                    </a:lnTo>
                    <a:lnTo>
                      <a:pt x="903973" y="131686"/>
                    </a:lnTo>
                    <a:close/>
                  </a:path>
                </a:pathLst>
              </a:custGeom>
              <a:solidFill>
                <a:srgbClr val="FFFFFF"/>
              </a:solidFill>
            </p:spPr>
            <p:txBody>
              <a:bodyPr wrap="square" lIns="0" tIns="0" rIns="0" bIns="0" rtlCol="0"/>
              <a:lstStyle/>
              <a:p>
                <a:endParaRPr sz="1799" b="1"/>
              </a:p>
            </p:txBody>
          </p:sp>
          <p:pic>
            <p:nvPicPr>
              <p:cNvPr id="211" name="object 8"/>
              <p:cNvPicPr/>
              <p:nvPr/>
            </p:nvPicPr>
            <p:blipFill>
              <a:blip r:embed="rId32" cstate="print"/>
              <a:stretch>
                <a:fillRect/>
              </a:stretch>
            </p:blipFill>
            <p:spPr>
              <a:xfrm>
                <a:off x="13104754" y="575643"/>
                <a:ext cx="200267" cy="206022"/>
              </a:xfrm>
              <a:prstGeom prst="rect">
                <a:avLst/>
              </a:prstGeom>
            </p:spPr>
          </p:pic>
          <p:sp>
            <p:nvSpPr>
              <p:cNvPr id="212" name="object 9"/>
              <p:cNvSpPr/>
              <p:nvPr/>
            </p:nvSpPr>
            <p:spPr>
              <a:xfrm>
                <a:off x="13315202" y="575230"/>
                <a:ext cx="378460" cy="203835"/>
              </a:xfrm>
              <a:custGeom>
                <a:avLst/>
                <a:gdLst/>
                <a:ahLst/>
                <a:cxnLst/>
                <a:rect l="l" t="t" r="r" b="b"/>
                <a:pathLst>
                  <a:path w="378459" h="203834">
                    <a:moveTo>
                      <a:pt x="274163" y="0"/>
                    </a:moveTo>
                    <a:lnTo>
                      <a:pt x="233734" y="10471"/>
                    </a:lnTo>
                    <a:lnTo>
                      <a:pt x="208911" y="34888"/>
                    </a:lnTo>
                    <a:lnTo>
                      <a:pt x="204418" y="26804"/>
                    </a:lnTo>
                    <a:lnTo>
                      <a:pt x="169399" y="2562"/>
                    </a:lnTo>
                    <a:lnTo>
                      <a:pt x="147337" y="405"/>
                    </a:lnTo>
                    <a:lnTo>
                      <a:pt x="135409" y="1113"/>
                    </a:lnTo>
                    <a:lnTo>
                      <a:pt x="99375" y="17566"/>
                    </a:lnTo>
                    <a:lnTo>
                      <a:pt x="82910" y="37765"/>
                    </a:lnTo>
                    <a:lnTo>
                      <a:pt x="82361" y="32010"/>
                    </a:lnTo>
                    <a:lnTo>
                      <a:pt x="54183" y="5946"/>
                    </a:lnTo>
                    <a:lnTo>
                      <a:pt x="50219" y="5337"/>
                    </a:lnTo>
                    <a:lnTo>
                      <a:pt x="46386" y="5337"/>
                    </a:lnTo>
                    <a:lnTo>
                      <a:pt x="6029" y="19700"/>
                    </a:lnTo>
                    <a:lnTo>
                      <a:pt x="0" y="23796"/>
                    </a:lnTo>
                    <a:lnTo>
                      <a:pt x="13957" y="50075"/>
                    </a:lnTo>
                    <a:lnTo>
                      <a:pt x="16691" y="48165"/>
                    </a:lnTo>
                    <a:lnTo>
                      <a:pt x="19354" y="46792"/>
                    </a:lnTo>
                    <a:lnTo>
                      <a:pt x="24560" y="45144"/>
                    </a:lnTo>
                    <a:lnTo>
                      <a:pt x="26673" y="44738"/>
                    </a:lnTo>
                    <a:lnTo>
                      <a:pt x="30780" y="44738"/>
                    </a:lnTo>
                    <a:lnTo>
                      <a:pt x="32834" y="45490"/>
                    </a:lnTo>
                    <a:lnTo>
                      <a:pt x="36130" y="48499"/>
                    </a:lnTo>
                    <a:lnTo>
                      <a:pt x="36953" y="50756"/>
                    </a:lnTo>
                    <a:lnTo>
                      <a:pt x="36953" y="53765"/>
                    </a:lnTo>
                    <a:lnTo>
                      <a:pt x="36953" y="201509"/>
                    </a:lnTo>
                    <a:lnTo>
                      <a:pt x="90301" y="201509"/>
                    </a:lnTo>
                    <a:lnTo>
                      <a:pt x="90301" y="103005"/>
                    </a:lnTo>
                    <a:lnTo>
                      <a:pt x="90928" y="90286"/>
                    </a:lnTo>
                    <a:lnTo>
                      <a:pt x="106213" y="52149"/>
                    </a:lnTo>
                    <a:lnTo>
                      <a:pt x="133798" y="42685"/>
                    </a:lnTo>
                    <a:lnTo>
                      <a:pt x="145009" y="42685"/>
                    </a:lnTo>
                    <a:lnTo>
                      <a:pt x="162119" y="79614"/>
                    </a:lnTo>
                    <a:lnTo>
                      <a:pt x="162119" y="201509"/>
                    </a:lnTo>
                    <a:lnTo>
                      <a:pt x="215478" y="201509"/>
                    </a:lnTo>
                    <a:lnTo>
                      <a:pt x="215478" y="93847"/>
                    </a:lnTo>
                    <a:lnTo>
                      <a:pt x="216218" y="85775"/>
                    </a:lnTo>
                    <a:lnTo>
                      <a:pt x="232504" y="49801"/>
                    </a:lnTo>
                    <a:lnTo>
                      <a:pt x="249805" y="42279"/>
                    </a:lnTo>
                    <a:lnTo>
                      <a:pt x="257745" y="42279"/>
                    </a:lnTo>
                    <a:lnTo>
                      <a:pt x="287066" y="71550"/>
                    </a:lnTo>
                    <a:lnTo>
                      <a:pt x="287296" y="79209"/>
                    </a:lnTo>
                    <a:lnTo>
                      <a:pt x="286055" y="165259"/>
                    </a:lnTo>
                    <a:lnTo>
                      <a:pt x="286604" y="170931"/>
                    </a:lnTo>
                    <a:lnTo>
                      <a:pt x="310961" y="202392"/>
                    </a:lnTo>
                    <a:lnTo>
                      <a:pt x="317528" y="203562"/>
                    </a:lnTo>
                    <a:lnTo>
                      <a:pt x="325456" y="203562"/>
                    </a:lnTo>
                    <a:lnTo>
                      <a:pt x="363986" y="191813"/>
                    </a:lnTo>
                    <a:lnTo>
                      <a:pt x="377992" y="182226"/>
                    </a:lnTo>
                    <a:lnTo>
                      <a:pt x="363222" y="156770"/>
                    </a:lnTo>
                    <a:lnTo>
                      <a:pt x="360488" y="158692"/>
                    </a:lnTo>
                    <a:lnTo>
                      <a:pt x="357813" y="160053"/>
                    </a:lnTo>
                    <a:lnTo>
                      <a:pt x="352607" y="161701"/>
                    </a:lnTo>
                    <a:lnTo>
                      <a:pt x="350506" y="162107"/>
                    </a:lnTo>
                    <a:lnTo>
                      <a:pt x="346399" y="162107"/>
                    </a:lnTo>
                    <a:lnTo>
                      <a:pt x="344333" y="161355"/>
                    </a:lnTo>
                    <a:lnTo>
                      <a:pt x="341050" y="158346"/>
                    </a:lnTo>
                    <a:lnTo>
                      <a:pt x="340226" y="156089"/>
                    </a:lnTo>
                    <a:lnTo>
                      <a:pt x="341050" y="70994"/>
                    </a:lnTo>
                    <a:lnTo>
                      <a:pt x="340257" y="55612"/>
                    </a:lnTo>
                    <a:lnTo>
                      <a:pt x="325862" y="19282"/>
                    </a:lnTo>
                    <a:lnTo>
                      <a:pt x="290940" y="1206"/>
                    </a:lnTo>
                    <a:lnTo>
                      <a:pt x="274163" y="0"/>
                    </a:lnTo>
                    <a:close/>
                  </a:path>
                </a:pathLst>
              </a:custGeom>
              <a:solidFill>
                <a:srgbClr val="FFFFFF"/>
              </a:solidFill>
            </p:spPr>
            <p:txBody>
              <a:bodyPr wrap="square" lIns="0" tIns="0" rIns="0" bIns="0" rtlCol="0"/>
              <a:lstStyle/>
              <a:p>
                <a:endParaRPr sz="1799" b="1"/>
              </a:p>
            </p:txBody>
          </p:sp>
        </p:grpSp>
        <p:grpSp>
          <p:nvGrpSpPr>
            <p:cNvPr id="206" name="object 10"/>
            <p:cNvGrpSpPr/>
            <p:nvPr/>
          </p:nvGrpSpPr>
          <p:grpSpPr>
            <a:xfrm>
              <a:off x="11556372" y="462212"/>
              <a:ext cx="503555" cy="377190"/>
              <a:chOff x="11556372" y="462212"/>
              <a:chExt cx="503555" cy="377190"/>
            </a:xfrm>
          </p:grpSpPr>
          <p:pic>
            <p:nvPicPr>
              <p:cNvPr id="207" name="object 11"/>
              <p:cNvPicPr/>
              <p:nvPr/>
            </p:nvPicPr>
            <p:blipFill>
              <a:blip r:embed="rId33" cstate="print"/>
              <a:stretch>
                <a:fillRect/>
              </a:stretch>
            </p:blipFill>
            <p:spPr>
              <a:xfrm>
                <a:off x="11835087" y="462212"/>
                <a:ext cx="89523" cy="115148"/>
              </a:xfrm>
              <a:prstGeom prst="rect">
                <a:avLst/>
              </a:prstGeom>
            </p:spPr>
          </p:pic>
          <p:sp>
            <p:nvSpPr>
              <p:cNvPr id="208" name="object 12"/>
              <p:cNvSpPr/>
              <p:nvPr/>
            </p:nvSpPr>
            <p:spPr>
              <a:xfrm>
                <a:off x="11556372" y="560267"/>
                <a:ext cx="503555" cy="278765"/>
              </a:xfrm>
              <a:custGeom>
                <a:avLst/>
                <a:gdLst/>
                <a:ahLst/>
                <a:cxnLst/>
                <a:rect l="l" t="t" r="r" b="b"/>
                <a:pathLst>
                  <a:path w="503554" h="278765">
                    <a:moveTo>
                      <a:pt x="473357" y="0"/>
                    </a:moveTo>
                    <a:lnTo>
                      <a:pt x="438744" y="30207"/>
                    </a:lnTo>
                    <a:lnTo>
                      <a:pt x="430794" y="73891"/>
                    </a:lnTo>
                    <a:lnTo>
                      <a:pt x="413798" y="113693"/>
                    </a:lnTo>
                    <a:lnTo>
                      <a:pt x="388808" y="148442"/>
                    </a:lnTo>
                    <a:lnTo>
                      <a:pt x="356880" y="176966"/>
                    </a:lnTo>
                    <a:lnTo>
                      <a:pt x="319066" y="198094"/>
                    </a:lnTo>
                    <a:lnTo>
                      <a:pt x="276421" y="210654"/>
                    </a:lnTo>
                    <a:lnTo>
                      <a:pt x="232054" y="213436"/>
                    </a:lnTo>
                    <a:lnTo>
                      <a:pt x="189296" y="206515"/>
                    </a:lnTo>
                    <a:lnTo>
                      <a:pt x="149539" y="190631"/>
                    </a:lnTo>
                    <a:lnTo>
                      <a:pt x="114174" y="166525"/>
                    </a:lnTo>
                    <a:lnTo>
                      <a:pt x="84592" y="134936"/>
                    </a:lnTo>
                    <a:lnTo>
                      <a:pt x="62184" y="96605"/>
                    </a:lnTo>
                    <a:lnTo>
                      <a:pt x="54728" y="86074"/>
                    </a:lnTo>
                    <a:lnTo>
                      <a:pt x="8800" y="87513"/>
                    </a:lnTo>
                    <a:lnTo>
                      <a:pt x="0" y="110314"/>
                    </a:lnTo>
                    <a:lnTo>
                      <a:pt x="2784" y="122908"/>
                    </a:lnTo>
                    <a:lnTo>
                      <a:pt x="28165" y="167790"/>
                    </a:lnTo>
                    <a:lnTo>
                      <a:pt x="60956" y="205967"/>
                    </a:lnTo>
                    <a:lnTo>
                      <a:pt x="99935" y="236792"/>
                    </a:lnTo>
                    <a:lnTo>
                      <a:pt x="143884" y="259615"/>
                    </a:lnTo>
                    <a:lnTo>
                      <a:pt x="191581" y="273784"/>
                    </a:lnTo>
                    <a:lnTo>
                      <a:pt x="241808" y="278652"/>
                    </a:lnTo>
                    <a:lnTo>
                      <a:pt x="253220" y="278404"/>
                    </a:lnTo>
                    <a:lnTo>
                      <a:pt x="336669" y="261047"/>
                    </a:lnTo>
                    <a:lnTo>
                      <a:pt x="381062" y="238929"/>
                    </a:lnTo>
                    <a:lnTo>
                      <a:pt x="420000" y="209255"/>
                    </a:lnTo>
                    <a:lnTo>
                      <a:pt x="452602" y="173006"/>
                    </a:lnTo>
                    <a:lnTo>
                      <a:pt x="477983" y="131162"/>
                    </a:lnTo>
                    <a:lnTo>
                      <a:pt x="495261" y="84704"/>
                    </a:lnTo>
                    <a:lnTo>
                      <a:pt x="503553" y="34613"/>
                    </a:lnTo>
                    <a:lnTo>
                      <a:pt x="501866" y="21825"/>
                    </a:lnTo>
                    <a:lnTo>
                      <a:pt x="495624" y="11051"/>
                    </a:lnTo>
                    <a:lnTo>
                      <a:pt x="485797" y="3405"/>
                    </a:lnTo>
                    <a:lnTo>
                      <a:pt x="473357" y="0"/>
                    </a:lnTo>
                    <a:close/>
                  </a:path>
                </a:pathLst>
              </a:custGeom>
              <a:solidFill>
                <a:srgbClr val="FFFFFF"/>
              </a:solidFill>
            </p:spPr>
            <p:txBody>
              <a:bodyPr wrap="square" lIns="0" tIns="0" rIns="0" bIns="0" rtlCol="0"/>
              <a:lstStyle/>
              <a:p>
                <a:endParaRPr sz="1998" b="1"/>
              </a:p>
            </p:txBody>
          </p:sp>
          <p:pic>
            <p:nvPicPr>
              <p:cNvPr id="209" name="object 13"/>
              <p:cNvPicPr/>
              <p:nvPr/>
            </p:nvPicPr>
            <p:blipFill>
              <a:blip r:embed="rId34" cstate="print"/>
              <a:stretch>
                <a:fillRect/>
              </a:stretch>
            </p:blipFill>
            <p:spPr>
              <a:xfrm>
                <a:off x="11633605" y="506144"/>
                <a:ext cx="133105" cy="112656"/>
              </a:xfrm>
              <a:prstGeom prst="rect">
                <a:avLst/>
              </a:prstGeom>
            </p:spPr>
          </p:pic>
        </p:grpSp>
      </p:grpSp>
      <p:sp>
        <p:nvSpPr>
          <p:cNvPr id="314" name="object 322"/>
          <p:cNvSpPr/>
          <p:nvPr/>
        </p:nvSpPr>
        <p:spPr>
          <a:xfrm>
            <a:off x="23264658" y="12088492"/>
            <a:ext cx="72367" cy="182820"/>
          </a:xfrm>
          <a:custGeom>
            <a:avLst/>
            <a:gdLst/>
            <a:ahLst/>
            <a:cxnLst/>
            <a:rect l="l" t="t" r="r" b="b"/>
            <a:pathLst>
              <a:path w="72390" h="182880">
                <a:moveTo>
                  <a:pt x="72263" y="0"/>
                </a:moveTo>
                <a:lnTo>
                  <a:pt x="43357" y="0"/>
                </a:lnTo>
                <a:lnTo>
                  <a:pt x="43357" y="153670"/>
                </a:lnTo>
                <a:lnTo>
                  <a:pt x="0" y="153670"/>
                </a:lnTo>
                <a:lnTo>
                  <a:pt x="0" y="182880"/>
                </a:lnTo>
                <a:lnTo>
                  <a:pt x="72263" y="182880"/>
                </a:lnTo>
                <a:lnTo>
                  <a:pt x="72263" y="153670"/>
                </a:lnTo>
                <a:lnTo>
                  <a:pt x="72263" y="0"/>
                </a:lnTo>
                <a:close/>
              </a:path>
            </a:pathLst>
          </a:custGeom>
          <a:solidFill>
            <a:srgbClr val="FFFFFF"/>
          </a:solidFill>
        </p:spPr>
        <p:txBody>
          <a:bodyPr wrap="square" lIns="0" tIns="0" rIns="0" bIns="0" rtlCol="0"/>
          <a:lstStyle/>
          <a:p>
            <a:endParaRPr sz="1799"/>
          </a:p>
        </p:txBody>
      </p:sp>
      <p:sp>
        <p:nvSpPr>
          <p:cNvPr id="347" name="正方形/長方形 346"/>
          <p:cNvSpPr>
            <a:spLocks noChangeAspect="1"/>
          </p:cNvSpPr>
          <p:nvPr/>
        </p:nvSpPr>
        <p:spPr>
          <a:xfrm>
            <a:off x="400050" y="10018090"/>
            <a:ext cx="13228967" cy="1938960"/>
          </a:xfrm>
          <a:prstGeom prst="rect">
            <a:avLst/>
          </a:prstGeom>
          <a:noFill/>
        </p:spPr>
        <p:txBody>
          <a:bodyPr wrap="square" lIns="91410" tIns="45704" rIns="91410" bIns="45704">
            <a:spAutoFit/>
          </a:bodyPr>
          <a:lstStyle/>
          <a:p>
            <a:pPr algn="ctr"/>
            <a:r>
              <a:rPr lang="ja-JP" altLang="en-US" sz="5400" b="1" dirty="0">
                <a:ln w="9525">
                  <a:noFill/>
                  <a:prstDash val="solid"/>
                </a:ln>
                <a:effectLst>
                  <a:outerShdw blurRad="12700" dist="38100" dir="2700000" algn="tl" rotWithShape="0">
                    <a:prstClr val="white">
                      <a:lumMod val="50000"/>
                    </a:prstClr>
                  </a:outerShdw>
                </a:effectLst>
                <a:latin typeface="メイリオ" panose="020B0604030504040204" pitchFamily="50" charset="-128"/>
                <a:ea typeface="メイリオ" panose="020B0604030504040204" pitchFamily="50" charset="-128"/>
              </a:rPr>
              <a:t>チーム名の後に「 </a:t>
            </a:r>
            <a:r>
              <a:rPr lang="ja-JP" altLang="en-US" sz="6600" b="1" dirty="0">
                <a:ln w="9525">
                  <a:solidFill>
                    <a:srgbClr val="FF0000"/>
                  </a:solidFill>
                  <a:prstDash val="solid"/>
                </a:ln>
                <a:solidFill>
                  <a:srgbClr val="FF0000"/>
                </a:solidFill>
                <a:effectLst>
                  <a:glow rad="63500">
                    <a:schemeClr val="accent6">
                      <a:satMod val="175000"/>
                      <a:alpha val="40000"/>
                    </a:schemeClr>
                  </a:glow>
                </a:effectLst>
                <a:latin typeface="メイリオ" panose="020B0604030504040204" pitchFamily="50" charset="-128"/>
                <a:ea typeface="メイリオ" panose="020B0604030504040204" pitchFamily="50" charset="-128"/>
              </a:rPr>
              <a:t>＠募金 </a:t>
            </a:r>
            <a:r>
              <a:rPr lang="ja-JP" altLang="en-US" sz="5400" b="1" dirty="0">
                <a:ln w="9525">
                  <a:noFill/>
                  <a:prstDash val="solid"/>
                </a:ln>
                <a:effectLst>
                  <a:outerShdw blurRad="12700" dist="38100" dir="2700000" algn="tl" rotWithShape="0">
                    <a:prstClr val="white">
                      <a:lumMod val="50000"/>
                    </a:prstClr>
                  </a:outerShdw>
                </a:effectLst>
                <a:latin typeface="メイリオ" panose="020B0604030504040204" pitchFamily="50" charset="-128"/>
                <a:ea typeface="メイリオ" panose="020B0604030504040204" pitchFamily="50" charset="-128"/>
              </a:rPr>
              <a:t>」を</a:t>
            </a:r>
            <a:endParaRPr lang="en-US" altLang="ja-JP" sz="5400" b="1" dirty="0">
              <a:ln w="9525">
                <a:noFill/>
                <a:prstDash val="solid"/>
              </a:ln>
              <a:effectLst>
                <a:outerShdw blurRad="12700" dist="38100" dir="2700000" algn="tl" rotWithShape="0">
                  <a:prstClr val="white">
                    <a:lumMod val="50000"/>
                  </a:prstClr>
                </a:outerShdw>
              </a:effectLst>
              <a:latin typeface="メイリオ" panose="020B0604030504040204" pitchFamily="50" charset="-128"/>
              <a:ea typeface="メイリオ" panose="020B0604030504040204" pitchFamily="50" charset="-128"/>
            </a:endParaRPr>
          </a:p>
          <a:p>
            <a:pPr algn="ctr"/>
            <a:r>
              <a:rPr lang="ja-JP" altLang="en-US" sz="5400" b="1" dirty="0">
                <a:ln w="9525">
                  <a:noFill/>
                  <a:prstDash val="solid"/>
                </a:ln>
                <a:effectLst>
                  <a:outerShdw blurRad="12700" dist="38100" dir="2700000" algn="tl" rotWithShape="0">
                    <a:prstClr val="white">
                      <a:lumMod val="50000"/>
                    </a:prstClr>
                  </a:outerShdw>
                </a:effectLst>
                <a:latin typeface="メイリオ" panose="020B0604030504040204" pitchFamily="50" charset="-128"/>
                <a:ea typeface="メイリオ" panose="020B0604030504040204" pitchFamily="50" charset="-128"/>
              </a:rPr>
              <a:t>つけるだけで社会貢献</a:t>
            </a:r>
            <a:r>
              <a:rPr lang="en-US" altLang="ja-JP" sz="5400" b="1" baseline="30000" dirty="0">
                <a:ln w="9525">
                  <a:noFill/>
                  <a:prstDash val="solid"/>
                </a:ln>
                <a:effectLst>
                  <a:outerShdw blurRad="12700" dist="38100" dir="2700000" algn="tl" rotWithShape="0">
                    <a:prstClr val="white">
                      <a:lumMod val="50000"/>
                    </a:prstClr>
                  </a:outerShdw>
                </a:effectLst>
                <a:latin typeface="メイリオ" panose="020B0604030504040204" pitchFamily="50" charset="-128"/>
                <a:ea typeface="メイリオ" panose="020B0604030504040204" pitchFamily="50" charset="-128"/>
              </a:rPr>
              <a:t>*</a:t>
            </a:r>
            <a:r>
              <a:rPr lang="ja-JP" altLang="en-US" sz="5400" b="1" dirty="0">
                <a:ln w="9525">
                  <a:noFill/>
                  <a:prstDash val="solid"/>
                </a:ln>
                <a:effectLst>
                  <a:outerShdw blurRad="12700" dist="38100" dir="2700000" algn="tl" rotWithShape="0">
                    <a:prstClr val="white">
                      <a:lumMod val="50000"/>
                    </a:prstClr>
                  </a:outerShdw>
                </a:effectLst>
                <a:latin typeface="メイリオ" panose="020B0604030504040204" pitchFamily="50" charset="-128"/>
                <a:ea typeface="メイリオ" panose="020B0604030504040204" pitchFamily="50" charset="-128"/>
              </a:rPr>
              <a:t>！</a:t>
            </a:r>
          </a:p>
        </p:txBody>
      </p:sp>
      <p:sp>
        <p:nvSpPr>
          <p:cNvPr id="200" name="テキスト ボックス 199">
            <a:extLst>
              <a:ext uri="{FF2B5EF4-FFF2-40B4-BE49-F238E27FC236}">
                <a16:creationId xmlns:a16="http://schemas.microsoft.com/office/drawing/2014/main" id="{02353C0D-1B09-4448-9542-B740D58137D6}"/>
              </a:ext>
            </a:extLst>
          </p:cNvPr>
          <p:cNvSpPr txBox="1"/>
          <p:nvPr/>
        </p:nvSpPr>
        <p:spPr>
          <a:xfrm>
            <a:off x="552450" y="19424650"/>
            <a:ext cx="13689966" cy="369332"/>
          </a:xfrm>
          <a:prstGeom prst="rect">
            <a:avLst/>
          </a:prstGeom>
          <a:noFill/>
        </p:spPr>
        <p:txBody>
          <a:bodyPr wrap="none" rtlCol="0">
            <a:spAutoFit/>
          </a:bodyPr>
          <a:lstStyle/>
          <a:p>
            <a:r>
              <a:rPr kumimoji="1" lang="en-US" altLang="ja-JP" dirty="0"/>
              <a:t>*</a:t>
            </a:r>
            <a:r>
              <a:rPr kumimoji="1" lang="ja-JP" altLang="en-US" dirty="0"/>
              <a:t>「＠募金」又は「 ＠寄付」で参加された場合は、歩活参加で獲得したどけんポイントを日本赤十字社等に自動的に寄付することができます。</a:t>
            </a:r>
          </a:p>
        </p:txBody>
      </p:sp>
      <p:grpSp>
        <p:nvGrpSpPr>
          <p:cNvPr id="365" name="グループ化 364">
            <a:extLst>
              <a:ext uri="{FF2B5EF4-FFF2-40B4-BE49-F238E27FC236}">
                <a16:creationId xmlns:a16="http://schemas.microsoft.com/office/drawing/2014/main" id="{3427030C-A469-4893-A13D-4B96D2B6AB8E}"/>
              </a:ext>
            </a:extLst>
          </p:cNvPr>
          <p:cNvGrpSpPr/>
          <p:nvPr/>
        </p:nvGrpSpPr>
        <p:grpSpPr>
          <a:xfrm>
            <a:off x="2526450" y="16004650"/>
            <a:ext cx="10980000" cy="3492000"/>
            <a:chOff x="323850" y="16080850"/>
            <a:chExt cx="10980000" cy="3492000"/>
          </a:xfrm>
        </p:grpSpPr>
        <p:sp>
          <p:nvSpPr>
            <p:cNvPr id="61" name="四角形: 角を丸くする 60">
              <a:extLst>
                <a:ext uri="{FF2B5EF4-FFF2-40B4-BE49-F238E27FC236}">
                  <a16:creationId xmlns:a16="http://schemas.microsoft.com/office/drawing/2014/main" id="{4B95D938-F321-4E46-A620-29527EF47A99}"/>
                </a:ext>
              </a:extLst>
            </p:cNvPr>
            <p:cNvSpPr/>
            <p:nvPr/>
          </p:nvSpPr>
          <p:spPr>
            <a:xfrm>
              <a:off x="323850" y="16080850"/>
              <a:ext cx="10980000" cy="3492000"/>
            </a:xfrm>
            <a:prstGeom prst="roundRect">
              <a:avLst>
                <a:gd name="adj" fmla="val 13345"/>
              </a:avLst>
            </a:prstGeom>
            <a:solidFill>
              <a:schemeClr val="bg1"/>
            </a:solidFill>
            <a:ln>
              <a:noFill/>
            </a:ln>
            <a:effectLst>
              <a:softEdge rad="127000"/>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213" name="図 212">
              <a:extLst>
                <a:ext uri="{FF2B5EF4-FFF2-40B4-BE49-F238E27FC236}">
                  <a16:creationId xmlns:a16="http://schemas.microsoft.com/office/drawing/2014/main" id="{143D2669-EF75-4135-837D-E279B4E42D36}"/>
                </a:ext>
              </a:extLst>
            </p:cNvPr>
            <p:cNvPicPr>
              <a:picLocks noChangeAspect="1"/>
            </p:cNvPicPr>
            <p:nvPr/>
          </p:nvPicPr>
          <p:blipFill>
            <a:blip r:embed="rId35">
              <a:extLst>
                <a:ext uri="{BEBA8EAE-BF5A-486C-A8C5-ECC9F3942E4B}">
                  <a14:imgProps xmlns:a14="http://schemas.microsoft.com/office/drawing/2010/main">
                    <a14:imgLayer r:embed="rId36">
                      <a14:imgEffect>
                        <a14:saturation sat="0"/>
                      </a14:imgEffect>
                    </a14:imgLayer>
                  </a14:imgProps>
                </a:ext>
              </a:extLst>
            </a:blip>
            <a:stretch>
              <a:fillRect/>
            </a:stretch>
          </p:blipFill>
          <p:spPr>
            <a:xfrm>
              <a:off x="2115450" y="16455550"/>
              <a:ext cx="7200000" cy="454500"/>
            </a:xfrm>
            <a:prstGeom prst="rect">
              <a:avLst/>
            </a:prstGeom>
          </p:spPr>
        </p:pic>
        <p:sp>
          <p:nvSpPr>
            <p:cNvPr id="223" name="object 248"/>
            <p:cNvSpPr/>
            <p:nvPr/>
          </p:nvSpPr>
          <p:spPr>
            <a:xfrm>
              <a:off x="880665" y="17139850"/>
              <a:ext cx="9756000" cy="1980000"/>
            </a:xfrm>
            <a:custGeom>
              <a:avLst/>
              <a:gdLst/>
              <a:ahLst/>
              <a:cxnLst/>
              <a:rect l="l" t="t" r="r" b="b"/>
              <a:pathLst>
                <a:path w="9403080" h="2011044">
                  <a:moveTo>
                    <a:pt x="9335491" y="0"/>
                  </a:moveTo>
                  <a:lnTo>
                    <a:pt x="67018" y="0"/>
                  </a:lnTo>
                  <a:lnTo>
                    <a:pt x="40931" y="5268"/>
                  </a:lnTo>
                  <a:lnTo>
                    <a:pt x="19629" y="19635"/>
                  </a:lnTo>
                  <a:lnTo>
                    <a:pt x="5266" y="40941"/>
                  </a:lnTo>
                  <a:lnTo>
                    <a:pt x="0" y="67030"/>
                  </a:lnTo>
                  <a:lnTo>
                    <a:pt x="0" y="1943594"/>
                  </a:lnTo>
                  <a:lnTo>
                    <a:pt x="5266" y="1969681"/>
                  </a:lnTo>
                  <a:lnTo>
                    <a:pt x="19629" y="1990983"/>
                  </a:lnTo>
                  <a:lnTo>
                    <a:pt x="40931" y="2005346"/>
                  </a:lnTo>
                  <a:lnTo>
                    <a:pt x="67018" y="2010612"/>
                  </a:lnTo>
                  <a:lnTo>
                    <a:pt x="9335491" y="2010612"/>
                  </a:lnTo>
                  <a:lnTo>
                    <a:pt x="9361577" y="2005346"/>
                  </a:lnTo>
                  <a:lnTo>
                    <a:pt x="9382880" y="1990983"/>
                  </a:lnTo>
                  <a:lnTo>
                    <a:pt x="9397242" y="1969681"/>
                  </a:lnTo>
                  <a:lnTo>
                    <a:pt x="9402509" y="1943594"/>
                  </a:lnTo>
                  <a:lnTo>
                    <a:pt x="9402509" y="67030"/>
                  </a:lnTo>
                  <a:lnTo>
                    <a:pt x="9397242" y="40941"/>
                  </a:lnTo>
                  <a:lnTo>
                    <a:pt x="9382880" y="19635"/>
                  </a:lnTo>
                  <a:lnTo>
                    <a:pt x="9361577" y="5268"/>
                  </a:lnTo>
                  <a:lnTo>
                    <a:pt x="9335491" y="0"/>
                  </a:lnTo>
                  <a:close/>
                </a:path>
              </a:pathLst>
            </a:custGeom>
            <a:solidFill>
              <a:srgbClr val="FFFFFF"/>
            </a:solidFill>
            <a:ln>
              <a:solidFill>
                <a:schemeClr val="bg1">
                  <a:lumMod val="75000"/>
                </a:schemeClr>
              </a:solidFill>
            </a:ln>
            <a:effectLst>
              <a:glow rad="139700">
                <a:schemeClr val="bg1">
                  <a:lumMod val="75000"/>
                  <a:alpha val="40000"/>
                </a:schemeClr>
              </a:glow>
            </a:effectLst>
          </p:spPr>
          <p:txBody>
            <a:bodyPr wrap="square" lIns="0" tIns="0" rIns="0" bIns="0" rtlCol="0"/>
            <a:lstStyle/>
            <a:p>
              <a:endParaRPr sz="1799"/>
            </a:p>
          </p:txBody>
        </p:sp>
        <p:sp>
          <p:nvSpPr>
            <p:cNvPr id="345" name="object 340"/>
            <p:cNvSpPr/>
            <p:nvPr/>
          </p:nvSpPr>
          <p:spPr>
            <a:xfrm>
              <a:off x="5734050" y="17367250"/>
              <a:ext cx="0" cy="1584000"/>
            </a:xfrm>
            <a:custGeom>
              <a:avLst/>
              <a:gdLst/>
              <a:ahLst/>
              <a:cxnLst/>
              <a:rect l="l" t="t" r="r" b="b"/>
              <a:pathLst>
                <a:path h="1765934">
                  <a:moveTo>
                    <a:pt x="0" y="0"/>
                  </a:moveTo>
                  <a:lnTo>
                    <a:pt x="0" y="1765798"/>
                  </a:lnTo>
                </a:path>
              </a:pathLst>
            </a:custGeom>
            <a:ln w="23640">
              <a:solidFill>
                <a:schemeClr val="bg1">
                  <a:lumMod val="75000"/>
                </a:schemeClr>
              </a:solidFill>
              <a:prstDash val="dash"/>
            </a:ln>
          </p:spPr>
          <p:txBody>
            <a:bodyPr wrap="square" lIns="0" tIns="0" rIns="0" bIns="0" rtlCol="0"/>
            <a:lstStyle/>
            <a:p>
              <a:endParaRPr sz="1799"/>
            </a:p>
          </p:txBody>
        </p:sp>
        <p:pic>
          <p:nvPicPr>
            <p:cNvPr id="214" name="図 213">
              <a:extLst>
                <a:ext uri="{FF2B5EF4-FFF2-40B4-BE49-F238E27FC236}">
                  <a16:creationId xmlns:a16="http://schemas.microsoft.com/office/drawing/2014/main" id="{1E6382F9-7D01-407C-AAF2-038F64B5C17B}"/>
                </a:ext>
              </a:extLst>
            </p:cNvPr>
            <p:cNvPicPr>
              <a:picLocks noChangeAspect="1"/>
            </p:cNvPicPr>
            <p:nvPr/>
          </p:nvPicPr>
          <p:blipFill>
            <a:blip r:embed="rId37"/>
            <a:stretch>
              <a:fillRect/>
            </a:stretch>
          </p:blipFill>
          <p:spPr>
            <a:xfrm>
              <a:off x="1202634" y="17257486"/>
              <a:ext cx="3932261" cy="414564"/>
            </a:xfrm>
            <a:prstGeom prst="rect">
              <a:avLst/>
            </a:prstGeom>
          </p:spPr>
        </p:pic>
        <p:pic>
          <p:nvPicPr>
            <p:cNvPr id="219" name="図 218">
              <a:extLst>
                <a:ext uri="{FF2B5EF4-FFF2-40B4-BE49-F238E27FC236}">
                  <a16:creationId xmlns:a16="http://schemas.microsoft.com/office/drawing/2014/main" id="{F581FA77-AA58-40FC-9A5C-62C44FB44737}"/>
                </a:ext>
              </a:extLst>
            </p:cNvPr>
            <p:cNvPicPr>
              <a:picLocks noChangeAspect="1"/>
            </p:cNvPicPr>
            <p:nvPr/>
          </p:nvPicPr>
          <p:blipFill>
            <a:blip r:embed="rId38"/>
            <a:stretch>
              <a:fillRect/>
            </a:stretch>
          </p:blipFill>
          <p:spPr>
            <a:xfrm>
              <a:off x="6038850" y="17257486"/>
              <a:ext cx="4133446" cy="414564"/>
            </a:xfrm>
            <a:prstGeom prst="rect">
              <a:avLst/>
            </a:prstGeom>
          </p:spPr>
        </p:pic>
        <p:sp>
          <p:nvSpPr>
            <p:cNvPr id="217" name="object 249"/>
            <p:cNvSpPr/>
            <p:nvPr/>
          </p:nvSpPr>
          <p:spPr>
            <a:xfrm>
              <a:off x="1284718" y="17887247"/>
              <a:ext cx="2958117" cy="1005505"/>
            </a:xfrm>
            <a:custGeom>
              <a:avLst/>
              <a:gdLst/>
              <a:ahLst/>
              <a:cxnLst/>
              <a:rect l="l" t="t" r="r" b="b"/>
              <a:pathLst>
                <a:path w="2959100" h="1005840">
                  <a:moveTo>
                    <a:pt x="2634816" y="0"/>
                  </a:moveTo>
                  <a:lnTo>
                    <a:pt x="0" y="23"/>
                  </a:lnTo>
                  <a:lnTo>
                    <a:pt x="0" y="1005312"/>
                  </a:lnTo>
                  <a:lnTo>
                    <a:pt x="2634816" y="1005312"/>
                  </a:lnTo>
                  <a:lnTo>
                    <a:pt x="2958542" y="502656"/>
                  </a:lnTo>
                  <a:lnTo>
                    <a:pt x="2634816" y="0"/>
                  </a:lnTo>
                  <a:close/>
                </a:path>
              </a:pathLst>
            </a:custGeom>
            <a:solidFill>
              <a:srgbClr val="EC008C"/>
            </a:solidFill>
          </p:spPr>
          <p:txBody>
            <a:bodyPr wrap="square" lIns="0" tIns="0" rIns="0" bIns="0" rtlCol="0"/>
            <a:lstStyle/>
            <a:p>
              <a:endParaRPr sz="1799"/>
            </a:p>
          </p:txBody>
        </p:sp>
        <p:pic>
          <p:nvPicPr>
            <p:cNvPr id="47" name="図 46"/>
            <p:cNvPicPr>
              <a:picLocks noChangeAspect="1"/>
            </p:cNvPicPr>
            <p:nvPr/>
          </p:nvPicPr>
          <p:blipFill>
            <a:blip r:embed="rId39"/>
            <a:stretch>
              <a:fillRect/>
            </a:stretch>
          </p:blipFill>
          <p:spPr>
            <a:xfrm>
              <a:off x="4280570" y="17824450"/>
              <a:ext cx="1170046" cy="1181471"/>
            </a:xfrm>
            <a:prstGeom prst="rect">
              <a:avLst/>
            </a:prstGeom>
          </p:spPr>
        </p:pic>
        <p:pic>
          <p:nvPicPr>
            <p:cNvPr id="220" name="図 219">
              <a:extLst>
                <a:ext uri="{FF2B5EF4-FFF2-40B4-BE49-F238E27FC236}">
                  <a16:creationId xmlns:a16="http://schemas.microsoft.com/office/drawing/2014/main" id="{A1EE6C66-C7BA-420C-836E-1C0A50DAD523}"/>
                </a:ext>
              </a:extLst>
            </p:cNvPr>
            <p:cNvPicPr>
              <a:picLocks noChangeAspect="1"/>
            </p:cNvPicPr>
            <p:nvPr/>
          </p:nvPicPr>
          <p:blipFill>
            <a:blip r:embed="rId40"/>
            <a:stretch>
              <a:fillRect/>
            </a:stretch>
          </p:blipFill>
          <p:spPr>
            <a:xfrm>
              <a:off x="1478174" y="18150542"/>
              <a:ext cx="2164268" cy="512108"/>
            </a:xfrm>
            <a:prstGeom prst="rect">
              <a:avLst/>
            </a:prstGeom>
          </p:spPr>
        </p:pic>
        <p:sp>
          <p:nvSpPr>
            <p:cNvPr id="218" name="object 250"/>
            <p:cNvSpPr/>
            <p:nvPr/>
          </p:nvSpPr>
          <p:spPr>
            <a:xfrm>
              <a:off x="6154279" y="17855938"/>
              <a:ext cx="2958117" cy="1005505"/>
            </a:xfrm>
            <a:custGeom>
              <a:avLst/>
              <a:gdLst/>
              <a:ahLst/>
              <a:cxnLst/>
              <a:rect l="l" t="t" r="r" b="b"/>
              <a:pathLst>
                <a:path w="2959100" h="1005840">
                  <a:moveTo>
                    <a:pt x="2634816" y="0"/>
                  </a:moveTo>
                  <a:lnTo>
                    <a:pt x="0" y="23"/>
                  </a:lnTo>
                  <a:lnTo>
                    <a:pt x="0" y="1005312"/>
                  </a:lnTo>
                  <a:lnTo>
                    <a:pt x="2634816" y="1005312"/>
                  </a:lnTo>
                  <a:lnTo>
                    <a:pt x="2958542" y="502656"/>
                  </a:lnTo>
                  <a:lnTo>
                    <a:pt x="2634816" y="0"/>
                  </a:lnTo>
                  <a:close/>
                </a:path>
              </a:pathLst>
            </a:custGeom>
            <a:solidFill>
              <a:srgbClr val="00AEEF"/>
            </a:solidFill>
          </p:spPr>
          <p:txBody>
            <a:bodyPr wrap="square" lIns="0" tIns="0" rIns="0" bIns="0" rtlCol="0"/>
            <a:lstStyle/>
            <a:p>
              <a:endParaRPr sz="1799"/>
            </a:p>
          </p:txBody>
        </p:sp>
        <p:grpSp>
          <p:nvGrpSpPr>
            <p:cNvPr id="309" name="グループ化 308"/>
            <p:cNvGrpSpPr>
              <a:grpSpLocks noChangeAspect="1"/>
            </p:cNvGrpSpPr>
            <p:nvPr/>
          </p:nvGrpSpPr>
          <p:grpSpPr>
            <a:xfrm>
              <a:off x="9086850" y="17748250"/>
              <a:ext cx="1296000" cy="1300406"/>
              <a:chOff x="5135460" y="8523046"/>
              <a:chExt cx="560070" cy="561975"/>
            </a:xfrm>
          </p:grpSpPr>
          <p:sp>
            <p:nvSpPr>
              <p:cNvPr id="310" name="object 245"/>
              <p:cNvSpPr/>
              <p:nvPr/>
            </p:nvSpPr>
            <p:spPr>
              <a:xfrm>
                <a:off x="5135460" y="8523046"/>
                <a:ext cx="560070" cy="561975"/>
              </a:xfrm>
              <a:custGeom>
                <a:avLst/>
                <a:gdLst/>
                <a:ahLst/>
                <a:cxnLst/>
                <a:rect l="l" t="t" r="r" b="b"/>
                <a:pathLst>
                  <a:path w="560070" h="561975">
                    <a:moveTo>
                      <a:pt x="559981" y="0"/>
                    </a:moveTo>
                    <a:lnTo>
                      <a:pt x="0" y="0"/>
                    </a:lnTo>
                    <a:lnTo>
                      <a:pt x="0" y="561746"/>
                    </a:lnTo>
                    <a:lnTo>
                      <a:pt x="559981" y="561746"/>
                    </a:lnTo>
                    <a:lnTo>
                      <a:pt x="559981" y="0"/>
                    </a:lnTo>
                    <a:close/>
                  </a:path>
                </a:pathLst>
              </a:custGeom>
              <a:solidFill>
                <a:srgbClr val="FFFFFF"/>
              </a:solidFill>
            </p:spPr>
            <p:txBody>
              <a:bodyPr wrap="square" lIns="0" tIns="0" rIns="0" bIns="0" rtlCol="0"/>
              <a:lstStyle/>
              <a:p>
                <a:endParaRPr sz="1799"/>
              </a:p>
            </p:txBody>
          </p:sp>
          <p:sp>
            <p:nvSpPr>
              <p:cNvPr id="311" name="object 247"/>
              <p:cNvSpPr/>
              <p:nvPr/>
            </p:nvSpPr>
            <p:spPr>
              <a:xfrm>
                <a:off x="5190312" y="8579472"/>
                <a:ext cx="450850" cy="449580"/>
              </a:xfrm>
              <a:custGeom>
                <a:avLst/>
                <a:gdLst/>
                <a:ahLst/>
                <a:cxnLst/>
                <a:rect l="l" t="t" r="r" b="b"/>
                <a:pathLst>
                  <a:path w="450850" h="449579">
                    <a:moveTo>
                      <a:pt x="450278" y="435940"/>
                    </a:moveTo>
                    <a:lnTo>
                      <a:pt x="436638" y="435940"/>
                    </a:lnTo>
                    <a:lnTo>
                      <a:pt x="436638" y="449580"/>
                    </a:lnTo>
                    <a:lnTo>
                      <a:pt x="450278" y="449580"/>
                    </a:lnTo>
                    <a:lnTo>
                      <a:pt x="450278" y="435940"/>
                    </a:lnTo>
                    <a:close/>
                  </a:path>
                  <a:path w="450850" h="449579">
                    <a:moveTo>
                      <a:pt x="95529" y="354330"/>
                    </a:moveTo>
                    <a:lnTo>
                      <a:pt x="12" y="354330"/>
                    </a:lnTo>
                    <a:lnTo>
                      <a:pt x="12" y="449580"/>
                    </a:lnTo>
                    <a:lnTo>
                      <a:pt x="95529" y="449580"/>
                    </a:lnTo>
                    <a:lnTo>
                      <a:pt x="95529" y="436880"/>
                    </a:lnTo>
                    <a:lnTo>
                      <a:pt x="13652" y="436880"/>
                    </a:lnTo>
                    <a:lnTo>
                      <a:pt x="13652" y="368300"/>
                    </a:lnTo>
                    <a:lnTo>
                      <a:pt x="95529" y="368300"/>
                    </a:lnTo>
                    <a:lnTo>
                      <a:pt x="95529" y="354330"/>
                    </a:lnTo>
                    <a:close/>
                  </a:path>
                  <a:path w="450850" h="449579">
                    <a:moveTo>
                      <a:pt x="122809" y="436880"/>
                    </a:moveTo>
                    <a:lnTo>
                      <a:pt x="109169" y="436880"/>
                    </a:lnTo>
                    <a:lnTo>
                      <a:pt x="109169" y="449580"/>
                    </a:lnTo>
                    <a:lnTo>
                      <a:pt x="122809" y="449580"/>
                    </a:lnTo>
                    <a:lnTo>
                      <a:pt x="122809" y="436880"/>
                    </a:lnTo>
                    <a:close/>
                  </a:path>
                  <a:path w="450850" h="449579">
                    <a:moveTo>
                      <a:pt x="163741" y="436880"/>
                    </a:moveTo>
                    <a:lnTo>
                      <a:pt x="136461" y="436880"/>
                    </a:lnTo>
                    <a:lnTo>
                      <a:pt x="136461" y="449580"/>
                    </a:lnTo>
                    <a:lnTo>
                      <a:pt x="163741" y="449580"/>
                    </a:lnTo>
                    <a:lnTo>
                      <a:pt x="163741" y="436880"/>
                    </a:lnTo>
                    <a:close/>
                  </a:path>
                  <a:path w="450850" h="449579">
                    <a:moveTo>
                      <a:pt x="191033" y="422910"/>
                    </a:moveTo>
                    <a:lnTo>
                      <a:pt x="177393" y="422910"/>
                    </a:lnTo>
                    <a:lnTo>
                      <a:pt x="177393" y="449580"/>
                    </a:lnTo>
                    <a:lnTo>
                      <a:pt x="218325" y="449580"/>
                    </a:lnTo>
                    <a:lnTo>
                      <a:pt x="218325" y="436880"/>
                    </a:lnTo>
                    <a:lnTo>
                      <a:pt x="191033" y="436880"/>
                    </a:lnTo>
                    <a:lnTo>
                      <a:pt x="191033" y="422910"/>
                    </a:lnTo>
                    <a:close/>
                  </a:path>
                  <a:path w="450850" h="449579">
                    <a:moveTo>
                      <a:pt x="286550" y="436880"/>
                    </a:moveTo>
                    <a:lnTo>
                      <a:pt x="259257" y="436880"/>
                    </a:lnTo>
                    <a:lnTo>
                      <a:pt x="259257" y="449580"/>
                    </a:lnTo>
                    <a:lnTo>
                      <a:pt x="286550" y="449580"/>
                    </a:lnTo>
                    <a:lnTo>
                      <a:pt x="286550" y="436880"/>
                    </a:lnTo>
                    <a:close/>
                  </a:path>
                  <a:path w="450850" h="449579">
                    <a:moveTo>
                      <a:pt x="313829" y="436880"/>
                    </a:moveTo>
                    <a:lnTo>
                      <a:pt x="300189" y="436880"/>
                    </a:lnTo>
                    <a:lnTo>
                      <a:pt x="300189" y="449580"/>
                    </a:lnTo>
                    <a:lnTo>
                      <a:pt x="313829" y="449580"/>
                    </a:lnTo>
                    <a:lnTo>
                      <a:pt x="313829" y="436880"/>
                    </a:lnTo>
                    <a:close/>
                  </a:path>
                  <a:path w="450850" h="449579">
                    <a:moveTo>
                      <a:pt x="354774" y="396240"/>
                    </a:moveTo>
                    <a:lnTo>
                      <a:pt x="341122" y="396240"/>
                    </a:lnTo>
                    <a:lnTo>
                      <a:pt x="341122" y="408940"/>
                    </a:lnTo>
                    <a:lnTo>
                      <a:pt x="327482" y="408940"/>
                    </a:lnTo>
                    <a:lnTo>
                      <a:pt x="327482" y="449580"/>
                    </a:lnTo>
                    <a:lnTo>
                      <a:pt x="341122" y="449580"/>
                    </a:lnTo>
                    <a:lnTo>
                      <a:pt x="341122" y="436880"/>
                    </a:lnTo>
                    <a:lnTo>
                      <a:pt x="395706" y="436880"/>
                    </a:lnTo>
                    <a:lnTo>
                      <a:pt x="395706" y="422910"/>
                    </a:lnTo>
                    <a:lnTo>
                      <a:pt x="354774" y="422910"/>
                    </a:lnTo>
                    <a:lnTo>
                      <a:pt x="354774" y="396240"/>
                    </a:lnTo>
                    <a:close/>
                  </a:path>
                  <a:path w="450850" h="449579">
                    <a:moveTo>
                      <a:pt x="395706" y="436880"/>
                    </a:moveTo>
                    <a:lnTo>
                      <a:pt x="368414" y="436880"/>
                    </a:lnTo>
                    <a:lnTo>
                      <a:pt x="368414" y="449580"/>
                    </a:lnTo>
                    <a:lnTo>
                      <a:pt x="395706" y="449580"/>
                    </a:lnTo>
                    <a:lnTo>
                      <a:pt x="395706" y="436880"/>
                    </a:lnTo>
                    <a:close/>
                  </a:path>
                  <a:path w="450850" h="449579">
                    <a:moveTo>
                      <a:pt x="95529" y="368300"/>
                    </a:moveTo>
                    <a:lnTo>
                      <a:pt x="81876" y="368300"/>
                    </a:lnTo>
                    <a:lnTo>
                      <a:pt x="81876" y="436880"/>
                    </a:lnTo>
                    <a:lnTo>
                      <a:pt x="95529" y="436880"/>
                    </a:lnTo>
                    <a:lnTo>
                      <a:pt x="95529" y="368300"/>
                    </a:lnTo>
                    <a:close/>
                  </a:path>
                  <a:path w="450850" h="449579">
                    <a:moveTo>
                      <a:pt x="150101" y="422910"/>
                    </a:moveTo>
                    <a:lnTo>
                      <a:pt x="122809" y="422910"/>
                    </a:lnTo>
                    <a:lnTo>
                      <a:pt x="122809" y="436880"/>
                    </a:lnTo>
                    <a:lnTo>
                      <a:pt x="150101" y="436880"/>
                    </a:lnTo>
                    <a:lnTo>
                      <a:pt x="150101" y="422910"/>
                    </a:lnTo>
                    <a:close/>
                  </a:path>
                  <a:path w="450850" h="449579">
                    <a:moveTo>
                      <a:pt x="259257" y="422910"/>
                    </a:moveTo>
                    <a:lnTo>
                      <a:pt x="245618" y="422910"/>
                    </a:lnTo>
                    <a:lnTo>
                      <a:pt x="245618" y="436880"/>
                    </a:lnTo>
                    <a:lnTo>
                      <a:pt x="259257" y="436880"/>
                    </a:lnTo>
                    <a:lnTo>
                      <a:pt x="259257" y="422910"/>
                    </a:lnTo>
                    <a:close/>
                  </a:path>
                  <a:path w="450850" h="449579">
                    <a:moveTo>
                      <a:pt x="68237" y="382269"/>
                    </a:moveTo>
                    <a:lnTo>
                      <a:pt x="27305" y="382269"/>
                    </a:lnTo>
                    <a:lnTo>
                      <a:pt x="27305" y="422910"/>
                    </a:lnTo>
                    <a:lnTo>
                      <a:pt x="68237" y="422910"/>
                    </a:lnTo>
                    <a:lnTo>
                      <a:pt x="68237" y="382269"/>
                    </a:lnTo>
                    <a:close/>
                  </a:path>
                  <a:path w="450850" h="449579">
                    <a:moveTo>
                      <a:pt x="122809" y="408940"/>
                    </a:moveTo>
                    <a:lnTo>
                      <a:pt x="109169" y="408940"/>
                    </a:lnTo>
                    <a:lnTo>
                      <a:pt x="109169" y="422910"/>
                    </a:lnTo>
                    <a:lnTo>
                      <a:pt x="122809" y="422910"/>
                    </a:lnTo>
                    <a:lnTo>
                      <a:pt x="122809" y="408940"/>
                    </a:lnTo>
                    <a:close/>
                  </a:path>
                  <a:path w="450850" h="449579">
                    <a:moveTo>
                      <a:pt x="218325" y="408940"/>
                    </a:moveTo>
                    <a:lnTo>
                      <a:pt x="136461" y="408940"/>
                    </a:lnTo>
                    <a:lnTo>
                      <a:pt x="136461" y="422910"/>
                    </a:lnTo>
                    <a:lnTo>
                      <a:pt x="218325" y="422910"/>
                    </a:lnTo>
                    <a:lnTo>
                      <a:pt x="218325" y="408940"/>
                    </a:lnTo>
                    <a:close/>
                  </a:path>
                  <a:path w="450850" h="449579">
                    <a:moveTo>
                      <a:pt x="272897" y="408940"/>
                    </a:moveTo>
                    <a:lnTo>
                      <a:pt x="259257" y="408940"/>
                    </a:lnTo>
                    <a:lnTo>
                      <a:pt x="259257" y="422910"/>
                    </a:lnTo>
                    <a:lnTo>
                      <a:pt x="272897" y="422910"/>
                    </a:lnTo>
                    <a:lnTo>
                      <a:pt x="272897" y="408940"/>
                    </a:lnTo>
                    <a:close/>
                  </a:path>
                  <a:path w="450850" h="449579">
                    <a:moveTo>
                      <a:pt x="313842" y="408940"/>
                    </a:moveTo>
                    <a:lnTo>
                      <a:pt x="286550" y="408940"/>
                    </a:lnTo>
                    <a:lnTo>
                      <a:pt x="286550" y="422910"/>
                    </a:lnTo>
                    <a:lnTo>
                      <a:pt x="313842" y="422910"/>
                    </a:lnTo>
                    <a:lnTo>
                      <a:pt x="313842" y="408940"/>
                    </a:lnTo>
                    <a:close/>
                  </a:path>
                  <a:path w="450850" h="449579">
                    <a:moveTo>
                      <a:pt x="422998" y="396240"/>
                    </a:moveTo>
                    <a:lnTo>
                      <a:pt x="368414" y="396240"/>
                    </a:lnTo>
                    <a:lnTo>
                      <a:pt x="368414" y="422910"/>
                    </a:lnTo>
                    <a:lnTo>
                      <a:pt x="395706" y="422910"/>
                    </a:lnTo>
                    <a:lnTo>
                      <a:pt x="395706" y="408940"/>
                    </a:lnTo>
                    <a:lnTo>
                      <a:pt x="422998" y="408940"/>
                    </a:lnTo>
                    <a:lnTo>
                      <a:pt x="422998" y="396240"/>
                    </a:lnTo>
                    <a:close/>
                  </a:path>
                  <a:path w="450850" h="449579">
                    <a:moveTo>
                      <a:pt x="450278" y="341630"/>
                    </a:moveTo>
                    <a:lnTo>
                      <a:pt x="436638" y="341630"/>
                    </a:lnTo>
                    <a:lnTo>
                      <a:pt x="436638" y="368300"/>
                    </a:lnTo>
                    <a:lnTo>
                      <a:pt x="422998" y="368300"/>
                    </a:lnTo>
                    <a:lnTo>
                      <a:pt x="422998" y="382269"/>
                    </a:lnTo>
                    <a:lnTo>
                      <a:pt x="436638" y="382269"/>
                    </a:lnTo>
                    <a:lnTo>
                      <a:pt x="436638" y="408940"/>
                    </a:lnTo>
                    <a:lnTo>
                      <a:pt x="422998" y="408940"/>
                    </a:lnTo>
                    <a:lnTo>
                      <a:pt x="422998" y="422910"/>
                    </a:lnTo>
                    <a:lnTo>
                      <a:pt x="450278" y="422910"/>
                    </a:lnTo>
                    <a:lnTo>
                      <a:pt x="450278" y="341630"/>
                    </a:lnTo>
                    <a:close/>
                  </a:path>
                  <a:path w="450850" h="449579">
                    <a:moveTo>
                      <a:pt x="163741" y="396240"/>
                    </a:moveTo>
                    <a:lnTo>
                      <a:pt x="150101" y="396240"/>
                    </a:lnTo>
                    <a:lnTo>
                      <a:pt x="150101" y="408940"/>
                    </a:lnTo>
                    <a:lnTo>
                      <a:pt x="163741" y="408940"/>
                    </a:lnTo>
                    <a:lnTo>
                      <a:pt x="163741" y="396240"/>
                    </a:lnTo>
                    <a:close/>
                  </a:path>
                  <a:path w="450850" h="449579">
                    <a:moveTo>
                      <a:pt x="204673" y="396240"/>
                    </a:moveTo>
                    <a:lnTo>
                      <a:pt x="177393" y="396240"/>
                    </a:lnTo>
                    <a:lnTo>
                      <a:pt x="177393" y="408940"/>
                    </a:lnTo>
                    <a:lnTo>
                      <a:pt x="204673" y="408940"/>
                    </a:lnTo>
                    <a:lnTo>
                      <a:pt x="204673" y="396240"/>
                    </a:lnTo>
                    <a:close/>
                  </a:path>
                  <a:path w="450850" h="449579">
                    <a:moveTo>
                      <a:pt x="245618" y="368300"/>
                    </a:moveTo>
                    <a:lnTo>
                      <a:pt x="218325" y="368300"/>
                    </a:lnTo>
                    <a:lnTo>
                      <a:pt x="218325" y="382269"/>
                    </a:lnTo>
                    <a:lnTo>
                      <a:pt x="231965" y="382269"/>
                    </a:lnTo>
                    <a:lnTo>
                      <a:pt x="231965" y="408940"/>
                    </a:lnTo>
                    <a:lnTo>
                      <a:pt x="245618" y="408940"/>
                    </a:lnTo>
                    <a:lnTo>
                      <a:pt x="245618" y="368300"/>
                    </a:lnTo>
                    <a:close/>
                  </a:path>
                  <a:path w="450850" h="449579">
                    <a:moveTo>
                      <a:pt x="368414" y="313690"/>
                    </a:moveTo>
                    <a:lnTo>
                      <a:pt x="327482" y="313690"/>
                    </a:lnTo>
                    <a:lnTo>
                      <a:pt x="327482" y="368300"/>
                    </a:lnTo>
                    <a:lnTo>
                      <a:pt x="313829" y="368300"/>
                    </a:lnTo>
                    <a:lnTo>
                      <a:pt x="313829" y="408940"/>
                    </a:lnTo>
                    <a:lnTo>
                      <a:pt x="327482" y="408940"/>
                    </a:lnTo>
                    <a:lnTo>
                      <a:pt x="327482" y="396240"/>
                    </a:lnTo>
                    <a:lnTo>
                      <a:pt x="395706" y="396240"/>
                    </a:lnTo>
                    <a:lnTo>
                      <a:pt x="395706" y="382269"/>
                    </a:lnTo>
                    <a:lnTo>
                      <a:pt x="341122" y="382269"/>
                    </a:lnTo>
                    <a:lnTo>
                      <a:pt x="341122" y="341630"/>
                    </a:lnTo>
                    <a:lnTo>
                      <a:pt x="409346" y="341630"/>
                    </a:lnTo>
                    <a:lnTo>
                      <a:pt x="409346" y="327660"/>
                    </a:lnTo>
                    <a:lnTo>
                      <a:pt x="368414" y="327660"/>
                    </a:lnTo>
                    <a:lnTo>
                      <a:pt x="368414" y="313690"/>
                    </a:lnTo>
                    <a:close/>
                  </a:path>
                  <a:path w="450850" h="449579">
                    <a:moveTo>
                      <a:pt x="177393" y="327660"/>
                    </a:moveTo>
                    <a:lnTo>
                      <a:pt x="163741" y="327660"/>
                    </a:lnTo>
                    <a:lnTo>
                      <a:pt x="163741" y="354330"/>
                    </a:lnTo>
                    <a:lnTo>
                      <a:pt x="150101" y="354330"/>
                    </a:lnTo>
                    <a:lnTo>
                      <a:pt x="150101" y="368300"/>
                    </a:lnTo>
                    <a:lnTo>
                      <a:pt x="122809" y="368300"/>
                    </a:lnTo>
                    <a:lnTo>
                      <a:pt x="122809" y="396240"/>
                    </a:lnTo>
                    <a:lnTo>
                      <a:pt x="136461" y="396240"/>
                    </a:lnTo>
                    <a:lnTo>
                      <a:pt x="136461" y="382269"/>
                    </a:lnTo>
                    <a:lnTo>
                      <a:pt x="191033" y="382269"/>
                    </a:lnTo>
                    <a:lnTo>
                      <a:pt x="191033" y="341630"/>
                    </a:lnTo>
                    <a:lnTo>
                      <a:pt x="177393" y="341630"/>
                    </a:lnTo>
                    <a:lnTo>
                      <a:pt x="177393" y="327660"/>
                    </a:lnTo>
                    <a:close/>
                  </a:path>
                  <a:path w="450850" h="449579">
                    <a:moveTo>
                      <a:pt x="218325" y="382269"/>
                    </a:moveTo>
                    <a:lnTo>
                      <a:pt x="163741" y="382269"/>
                    </a:lnTo>
                    <a:lnTo>
                      <a:pt x="163741" y="396240"/>
                    </a:lnTo>
                    <a:lnTo>
                      <a:pt x="218325" y="396240"/>
                    </a:lnTo>
                    <a:lnTo>
                      <a:pt x="218325" y="382269"/>
                    </a:lnTo>
                    <a:close/>
                  </a:path>
                  <a:path w="450850" h="449579">
                    <a:moveTo>
                      <a:pt x="313829" y="341630"/>
                    </a:moveTo>
                    <a:lnTo>
                      <a:pt x="259257" y="341630"/>
                    </a:lnTo>
                    <a:lnTo>
                      <a:pt x="259257" y="382269"/>
                    </a:lnTo>
                    <a:lnTo>
                      <a:pt x="286550" y="382269"/>
                    </a:lnTo>
                    <a:lnTo>
                      <a:pt x="286550" y="396240"/>
                    </a:lnTo>
                    <a:lnTo>
                      <a:pt x="300189" y="396240"/>
                    </a:lnTo>
                    <a:lnTo>
                      <a:pt x="300189" y="368300"/>
                    </a:lnTo>
                    <a:lnTo>
                      <a:pt x="272897" y="368300"/>
                    </a:lnTo>
                    <a:lnTo>
                      <a:pt x="272897" y="354330"/>
                    </a:lnTo>
                    <a:lnTo>
                      <a:pt x="313829" y="354330"/>
                    </a:lnTo>
                    <a:lnTo>
                      <a:pt x="313829" y="341630"/>
                    </a:lnTo>
                    <a:close/>
                  </a:path>
                  <a:path w="450850" h="449579">
                    <a:moveTo>
                      <a:pt x="395706" y="341630"/>
                    </a:moveTo>
                    <a:lnTo>
                      <a:pt x="382054" y="341630"/>
                    </a:lnTo>
                    <a:lnTo>
                      <a:pt x="382054" y="382269"/>
                    </a:lnTo>
                    <a:lnTo>
                      <a:pt x="409346" y="382269"/>
                    </a:lnTo>
                    <a:lnTo>
                      <a:pt x="409346" y="368300"/>
                    </a:lnTo>
                    <a:lnTo>
                      <a:pt x="422998" y="368300"/>
                    </a:lnTo>
                    <a:lnTo>
                      <a:pt x="422998" y="354330"/>
                    </a:lnTo>
                    <a:lnTo>
                      <a:pt x="395706" y="354330"/>
                    </a:lnTo>
                    <a:lnTo>
                      <a:pt x="395706" y="341630"/>
                    </a:lnTo>
                    <a:close/>
                  </a:path>
                  <a:path w="450850" h="449579">
                    <a:moveTo>
                      <a:pt x="163741" y="259080"/>
                    </a:moveTo>
                    <a:lnTo>
                      <a:pt x="109169" y="259080"/>
                    </a:lnTo>
                    <a:lnTo>
                      <a:pt x="109169" y="327660"/>
                    </a:lnTo>
                    <a:lnTo>
                      <a:pt x="122809" y="327660"/>
                    </a:lnTo>
                    <a:lnTo>
                      <a:pt x="122809" y="341630"/>
                    </a:lnTo>
                    <a:lnTo>
                      <a:pt x="109169" y="341630"/>
                    </a:lnTo>
                    <a:lnTo>
                      <a:pt x="109169" y="368300"/>
                    </a:lnTo>
                    <a:lnTo>
                      <a:pt x="122809" y="368300"/>
                    </a:lnTo>
                    <a:lnTo>
                      <a:pt x="122809" y="354330"/>
                    </a:lnTo>
                    <a:lnTo>
                      <a:pt x="136461" y="354330"/>
                    </a:lnTo>
                    <a:lnTo>
                      <a:pt x="136461" y="313690"/>
                    </a:lnTo>
                    <a:lnTo>
                      <a:pt x="150101" y="313690"/>
                    </a:lnTo>
                    <a:lnTo>
                      <a:pt x="150101" y="299719"/>
                    </a:lnTo>
                    <a:lnTo>
                      <a:pt x="136461" y="299719"/>
                    </a:lnTo>
                    <a:lnTo>
                      <a:pt x="136461" y="287019"/>
                    </a:lnTo>
                    <a:lnTo>
                      <a:pt x="122809" y="287019"/>
                    </a:lnTo>
                    <a:lnTo>
                      <a:pt x="122809" y="273050"/>
                    </a:lnTo>
                    <a:lnTo>
                      <a:pt x="163741" y="273050"/>
                    </a:lnTo>
                    <a:lnTo>
                      <a:pt x="163741" y="259080"/>
                    </a:lnTo>
                    <a:close/>
                  </a:path>
                  <a:path w="450850" h="449579">
                    <a:moveTo>
                      <a:pt x="245618" y="341630"/>
                    </a:moveTo>
                    <a:lnTo>
                      <a:pt x="204673" y="341630"/>
                    </a:lnTo>
                    <a:lnTo>
                      <a:pt x="204673" y="368300"/>
                    </a:lnTo>
                    <a:lnTo>
                      <a:pt x="231965" y="368300"/>
                    </a:lnTo>
                    <a:lnTo>
                      <a:pt x="231965" y="354330"/>
                    </a:lnTo>
                    <a:lnTo>
                      <a:pt x="245618" y="354330"/>
                    </a:lnTo>
                    <a:lnTo>
                      <a:pt x="245618" y="341630"/>
                    </a:lnTo>
                    <a:close/>
                  </a:path>
                  <a:path w="450850" h="449579">
                    <a:moveTo>
                      <a:pt x="368414" y="354330"/>
                    </a:moveTo>
                    <a:lnTo>
                      <a:pt x="354774" y="354330"/>
                    </a:lnTo>
                    <a:lnTo>
                      <a:pt x="354774" y="368300"/>
                    </a:lnTo>
                    <a:lnTo>
                      <a:pt x="368414" y="368300"/>
                    </a:lnTo>
                    <a:lnTo>
                      <a:pt x="368414" y="354330"/>
                    </a:lnTo>
                    <a:close/>
                  </a:path>
                  <a:path w="450850" h="449579">
                    <a:moveTo>
                      <a:pt x="40944" y="287019"/>
                    </a:moveTo>
                    <a:lnTo>
                      <a:pt x="13652" y="287019"/>
                    </a:lnTo>
                    <a:lnTo>
                      <a:pt x="13652" y="299719"/>
                    </a:lnTo>
                    <a:lnTo>
                      <a:pt x="27305" y="299719"/>
                    </a:lnTo>
                    <a:lnTo>
                      <a:pt x="27305" y="313690"/>
                    </a:lnTo>
                    <a:lnTo>
                      <a:pt x="12" y="313690"/>
                    </a:lnTo>
                    <a:lnTo>
                      <a:pt x="12" y="327660"/>
                    </a:lnTo>
                    <a:lnTo>
                      <a:pt x="27305" y="327660"/>
                    </a:lnTo>
                    <a:lnTo>
                      <a:pt x="27305" y="341630"/>
                    </a:lnTo>
                    <a:lnTo>
                      <a:pt x="40944" y="341630"/>
                    </a:lnTo>
                    <a:lnTo>
                      <a:pt x="40944" y="287019"/>
                    </a:lnTo>
                    <a:close/>
                  </a:path>
                  <a:path w="450850" h="449579">
                    <a:moveTo>
                      <a:pt x="68237" y="313690"/>
                    </a:moveTo>
                    <a:lnTo>
                      <a:pt x="54584" y="313690"/>
                    </a:lnTo>
                    <a:lnTo>
                      <a:pt x="54584" y="341630"/>
                    </a:lnTo>
                    <a:lnTo>
                      <a:pt x="109169" y="341630"/>
                    </a:lnTo>
                    <a:lnTo>
                      <a:pt x="109169" y="327660"/>
                    </a:lnTo>
                    <a:lnTo>
                      <a:pt x="68237" y="327660"/>
                    </a:lnTo>
                    <a:lnTo>
                      <a:pt x="68237" y="313690"/>
                    </a:lnTo>
                    <a:close/>
                  </a:path>
                  <a:path w="450850" h="449579">
                    <a:moveTo>
                      <a:pt x="231965" y="287019"/>
                    </a:moveTo>
                    <a:lnTo>
                      <a:pt x="218325" y="287019"/>
                    </a:lnTo>
                    <a:lnTo>
                      <a:pt x="218325" y="313690"/>
                    </a:lnTo>
                    <a:lnTo>
                      <a:pt x="191033" y="313690"/>
                    </a:lnTo>
                    <a:lnTo>
                      <a:pt x="191033" y="327660"/>
                    </a:lnTo>
                    <a:lnTo>
                      <a:pt x="218325" y="327660"/>
                    </a:lnTo>
                    <a:lnTo>
                      <a:pt x="218325" y="341630"/>
                    </a:lnTo>
                    <a:lnTo>
                      <a:pt x="231965" y="341630"/>
                    </a:lnTo>
                    <a:lnTo>
                      <a:pt x="231965" y="287019"/>
                    </a:lnTo>
                    <a:close/>
                  </a:path>
                  <a:path w="450850" h="449579">
                    <a:moveTo>
                      <a:pt x="259257" y="287019"/>
                    </a:moveTo>
                    <a:lnTo>
                      <a:pt x="245618" y="287019"/>
                    </a:lnTo>
                    <a:lnTo>
                      <a:pt x="245618" y="341630"/>
                    </a:lnTo>
                    <a:lnTo>
                      <a:pt x="259257" y="341630"/>
                    </a:lnTo>
                    <a:lnTo>
                      <a:pt x="259257" y="327660"/>
                    </a:lnTo>
                    <a:lnTo>
                      <a:pt x="286550" y="327660"/>
                    </a:lnTo>
                    <a:lnTo>
                      <a:pt x="286550" y="313690"/>
                    </a:lnTo>
                    <a:lnTo>
                      <a:pt x="259257" y="313690"/>
                    </a:lnTo>
                    <a:lnTo>
                      <a:pt x="259257" y="287019"/>
                    </a:lnTo>
                    <a:close/>
                  </a:path>
                  <a:path w="450850" h="449579">
                    <a:moveTo>
                      <a:pt x="286550" y="327660"/>
                    </a:moveTo>
                    <a:lnTo>
                      <a:pt x="272897" y="327660"/>
                    </a:lnTo>
                    <a:lnTo>
                      <a:pt x="272897" y="341630"/>
                    </a:lnTo>
                    <a:lnTo>
                      <a:pt x="286550" y="341630"/>
                    </a:lnTo>
                    <a:lnTo>
                      <a:pt x="286550" y="327660"/>
                    </a:lnTo>
                    <a:close/>
                  </a:path>
                  <a:path w="450850" h="449579">
                    <a:moveTo>
                      <a:pt x="436638" y="259080"/>
                    </a:moveTo>
                    <a:lnTo>
                      <a:pt x="422998" y="259080"/>
                    </a:lnTo>
                    <a:lnTo>
                      <a:pt x="422998" y="287019"/>
                    </a:lnTo>
                    <a:lnTo>
                      <a:pt x="436638" y="287019"/>
                    </a:lnTo>
                    <a:lnTo>
                      <a:pt x="436638" y="313690"/>
                    </a:lnTo>
                    <a:lnTo>
                      <a:pt x="422998" y="313690"/>
                    </a:lnTo>
                    <a:lnTo>
                      <a:pt x="422998" y="341630"/>
                    </a:lnTo>
                    <a:lnTo>
                      <a:pt x="436638" y="341630"/>
                    </a:lnTo>
                    <a:lnTo>
                      <a:pt x="436638" y="327660"/>
                    </a:lnTo>
                    <a:lnTo>
                      <a:pt x="450278" y="327660"/>
                    </a:lnTo>
                    <a:lnTo>
                      <a:pt x="450278" y="273050"/>
                    </a:lnTo>
                    <a:lnTo>
                      <a:pt x="436638" y="273050"/>
                    </a:lnTo>
                    <a:lnTo>
                      <a:pt x="436638" y="259080"/>
                    </a:lnTo>
                    <a:close/>
                  </a:path>
                  <a:path w="450850" h="449579">
                    <a:moveTo>
                      <a:pt x="163741" y="313690"/>
                    </a:moveTo>
                    <a:lnTo>
                      <a:pt x="150101" y="313690"/>
                    </a:lnTo>
                    <a:lnTo>
                      <a:pt x="150101" y="327660"/>
                    </a:lnTo>
                    <a:lnTo>
                      <a:pt x="163741" y="327660"/>
                    </a:lnTo>
                    <a:lnTo>
                      <a:pt x="163741" y="313690"/>
                    </a:lnTo>
                    <a:close/>
                  </a:path>
                  <a:path w="450850" h="449579">
                    <a:moveTo>
                      <a:pt x="95516" y="299719"/>
                    </a:moveTo>
                    <a:lnTo>
                      <a:pt x="81876" y="299719"/>
                    </a:lnTo>
                    <a:lnTo>
                      <a:pt x="81876" y="313690"/>
                    </a:lnTo>
                    <a:lnTo>
                      <a:pt x="95516" y="313690"/>
                    </a:lnTo>
                    <a:lnTo>
                      <a:pt x="95516" y="299719"/>
                    </a:lnTo>
                    <a:close/>
                  </a:path>
                  <a:path w="450850" h="449579">
                    <a:moveTo>
                      <a:pt x="313829" y="273050"/>
                    </a:moveTo>
                    <a:lnTo>
                      <a:pt x="191033" y="273050"/>
                    </a:lnTo>
                    <a:lnTo>
                      <a:pt x="191033" y="299719"/>
                    </a:lnTo>
                    <a:lnTo>
                      <a:pt x="163741" y="299719"/>
                    </a:lnTo>
                    <a:lnTo>
                      <a:pt x="163741" y="313690"/>
                    </a:lnTo>
                    <a:lnTo>
                      <a:pt x="204685" y="313690"/>
                    </a:lnTo>
                    <a:lnTo>
                      <a:pt x="204685" y="287019"/>
                    </a:lnTo>
                    <a:lnTo>
                      <a:pt x="313829" y="287019"/>
                    </a:lnTo>
                    <a:lnTo>
                      <a:pt x="313829" y="273050"/>
                    </a:lnTo>
                    <a:close/>
                  </a:path>
                  <a:path w="450850" h="449579">
                    <a:moveTo>
                      <a:pt x="341122" y="259080"/>
                    </a:moveTo>
                    <a:lnTo>
                      <a:pt x="300189" y="259080"/>
                    </a:lnTo>
                    <a:lnTo>
                      <a:pt x="300189" y="273050"/>
                    </a:lnTo>
                    <a:lnTo>
                      <a:pt x="327469" y="273050"/>
                    </a:lnTo>
                    <a:lnTo>
                      <a:pt x="327469" y="287019"/>
                    </a:lnTo>
                    <a:lnTo>
                      <a:pt x="272897" y="287019"/>
                    </a:lnTo>
                    <a:lnTo>
                      <a:pt x="272897" y="313690"/>
                    </a:lnTo>
                    <a:lnTo>
                      <a:pt x="286550" y="313690"/>
                    </a:lnTo>
                    <a:lnTo>
                      <a:pt x="286550" y="299719"/>
                    </a:lnTo>
                    <a:lnTo>
                      <a:pt x="341122" y="299719"/>
                    </a:lnTo>
                    <a:lnTo>
                      <a:pt x="341122" y="259080"/>
                    </a:lnTo>
                    <a:close/>
                  </a:path>
                  <a:path w="450850" h="449579">
                    <a:moveTo>
                      <a:pt x="327482" y="299719"/>
                    </a:moveTo>
                    <a:lnTo>
                      <a:pt x="300189" y="299719"/>
                    </a:lnTo>
                    <a:lnTo>
                      <a:pt x="300189" y="313690"/>
                    </a:lnTo>
                    <a:lnTo>
                      <a:pt x="327482" y="313690"/>
                    </a:lnTo>
                    <a:lnTo>
                      <a:pt x="327482" y="299719"/>
                    </a:lnTo>
                    <a:close/>
                  </a:path>
                  <a:path w="450850" h="449579">
                    <a:moveTo>
                      <a:pt x="354761" y="299719"/>
                    </a:moveTo>
                    <a:lnTo>
                      <a:pt x="341122" y="299719"/>
                    </a:lnTo>
                    <a:lnTo>
                      <a:pt x="341122" y="313690"/>
                    </a:lnTo>
                    <a:lnTo>
                      <a:pt x="354761" y="313690"/>
                    </a:lnTo>
                    <a:lnTo>
                      <a:pt x="354761" y="299719"/>
                    </a:lnTo>
                    <a:close/>
                  </a:path>
                  <a:path w="450850" h="449579">
                    <a:moveTo>
                      <a:pt x="395693" y="299719"/>
                    </a:moveTo>
                    <a:lnTo>
                      <a:pt x="382054" y="299719"/>
                    </a:lnTo>
                    <a:lnTo>
                      <a:pt x="382054" y="313690"/>
                    </a:lnTo>
                    <a:lnTo>
                      <a:pt x="395693" y="313690"/>
                    </a:lnTo>
                    <a:lnTo>
                      <a:pt x="395693" y="299719"/>
                    </a:lnTo>
                    <a:close/>
                  </a:path>
                  <a:path w="450850" h="449579">
                    <a:moveTo>
                      <a:pt x="68237" y="287019"/>
                    </a:moveTo>
                    <a:lnTo>
                      <a:pt x="54597" y="287019"/>
                    </a:lnTo>
                    <a:lnTo>
                      <a:pt x="54597" y="299719"/>
                    </a:lnTo>
                    <a:lnTo>
                      <a:pt x="68237" y="299719"/>
                    </a:lnTo>
                    <a:lnTo>
                      <a:pt x="68237" y="287019"/>
                    </a:lnTo>
                    <a:close/>
                  </a:path>
                  <a:path w="450850" h="449579">
                    <a:moveTo>
                      <a:pt x="177393" y="273050"/>
                    </a:moveTo>
                    <a:lnTo>
                      <a:pt x="163741" y="273050"/>
                    </a:lnTo>
                    <a:lnTo>
                      <a:pt x="163741" y="287019"/>
                    </a:lnTo>
                    <a:lnTo>
                      <a:pt x="150101" y="287019"/>
                    </a:lnTo>
                    <a:lnTo>
                      <a:pt x="150101" y="299719"/>
                    </a:lnTo>
                    <a:lnTo>
                      <a:pt x="177393" y="299719"/>
                    </a:lnTo>
                    <a:lnTo>
                      <a:pt x="177393" y="273050"/>
                    </a:lnTo>
                    <a:close/>
                  </a:path>
                  <a:path w="450850" h="449579">
                    <a:moveTo>
                      <a:pt x="368414" y="273050"/>
                    </a:moveTo>
                    <a:lnTo>
                      <a:pt x="354774" y="273050"/>
                    </a:lnTo>
                    <a:lnTo>
                      <a:pt x="354774" y="299719"/>
                    </a:lnTo>
                    <a:lnTo>
                      <a:pt x="368414" y="299719"/>
                    </a:lnTo>
                    <a:lnTo>
                      <a:pt x="368414" y="273050"/>
                    </a:lnTo>
                    <a:close/>
                  </a:path>
                  <a:path w="450850" h="449579">
                    <a:moveTo>
                      <a:pt x="13652" y="245110"/>
                    </a:moveTo>
                    <a:lnTo>
                      <a:pt x="12" y="245110"/>
                    </a:lnTo>
                    <a:lnTo>
                      <a:pt x="12" y="287019"/>
                    </a:lnTo>
                    <a:lnTo>
                      <a:pt x="13652" y="287019"/>
                    </a:lnTo>
                    <a:lnTo>
                      <a:pt x="13652" y="245110"/>
                    </a:lnTo>
                    <a:close/>
                  </a:path>
                  <a:path w="450850" h="449579">
                    <a:moveTo>
                      <a:pt x="81876" y="259080"/>
                    </a:moveTo>
                    <a:lnTo>
                      <a:pt x="40944" y="259080"/>
                    </a:lnTo>
                    <a:lnTo>
                      <a:pt x="40944" y="287019"/>
                    </a:lnTo>
                    <a:lnTo>
                      <a:pt x="54584" y="287019"/>
                    </a:lnTo>
                    <a:lnTo>
                      <a:pt x="54584" y="273050"/>
                    </a:lnTo>
                    <a:lnTo>
                      <a:pt x="81876" y="273050"/>
                    </a:lnTo>
                    <a:lnTo>
                      <a:pt x="81876" y="259080"/>
                    </a:lnTo>
                    <a:close/>
                  </a:path>
                  <a:path w="450850" h="449579">
                    <a:moveTo>
                      <a:pt x="95516" y="273050"/>
                    </a:moveTo>
                    <a:lnTo>
                      <a:pt x="81876" y="273050"/>
                    </a:lnTo>
                    <a:lnTo>
                      <a:pt x="81876" y="287019"/>
                    </a:lnTo>
                    <a:lnTo>
                      <a:pt x="95516" y="287019"/>
                    </a:lnTo>
                    <a:lnTo>
                      <a:pt x="95516" y="273050"/>
                    </a:lnTo>
                    <a:close/>
                  </a:path>
                  <a:path w="450850" h="449579">
                    <a:moveTo>
                      <a:pt x="150101" y="273050"/>
                    </a:moveTo>
                    <a:lnTo>
                      <a:pt x="136461" y="273050"/>
                    </a:lnTo>
                    <a:lnTo>
                      <a:pt x="136461" y="287019"/>
                    </a:lnTo>
                    <a:lnTo>
                      <a:pt x="150101" y="287019"/>
                    </a:lnTo>
                    <a:lnTo>
                      <a:pt x="150101" y="273050"/>
                    </a:lnTo>
                    <a:close/>
                  </a:path>
                  <a:path w="450850" h="449579">
                    <a:moveTo>
                      <a:pt x="177393" y="218440"/>
                    </a:moveTo>
                    <a:lnTo>
                      <a:pt x="163741" y="218440"/>
                    </a:lnTo>
                    <a:lnTo>
                      <a:pt x="163741" y="259080"/>
                    </a:lnTo>
                    <a:lnTo>
                      <a:pt x="177393" y="259080"/>
                    </a:lnTo>
                    <a:lnTo>
                      <a:pt x="177393" y="273050"/>
                    </a:lnTo>
                    <a:lnTo>
                      <a:pt x="191033" y="273050"/>
                    </a:lnTo>
                    <a:lnTo>
                      <a:pt x="191033" y="245110"/>
                    </a:lnTo>
                    <a:lnTo>
                      <a:pt x="231965" y="245110"/>
                    </a:lnTo>
                    <a:lnTo>
                      <a:pt x="231965" y="232410"/>
                    </a:lnTo>
                    <a:lnTo>
                      <a:pt x="177393" y="232410"/>
                    </a:lnTo>
                    <a:lnTo>
                      <a:pt x="177393" y="218440"/>
                    </a:lnTo>
                    <a:close/>
                  </a:path>
                  <a:path w="450850" h="449579">
                    <a:moveTo>
                      <a:pt x="231965" y="259080"/>
                    </a:moveTo>
                    <a:lnTo>
                      <a:pt x="218325" y="259080"/>
                    </a:lnTo>
                    <a:lnTo>
                      <a:pt x="218325" y="273050"/>
                    </a:lnTo>
                    <a:lnTo>
                      <a:pt x="231965" y="273050"/>
                    </a:lnTo>
                    <a:lnTo>
                      <a:pt x="231965" y="259080"/>
                    </a:lnTo>
                    <a:close/>
                  </a:path>
                  <a:path w="450850" h="449579">
                    <a:moveTo>
                      <a:pt x="259257" y="259080"/>
                    </a:moveTo>
                    <a:lnTo>
                      <a:pt x="245618" y="259080"/>
                    </a:lnTo>
                    <a:lnTo>
                      <a:pt x="245618" y="273050"/>
                    </a:lnTo>
                    <a:lnTo>
                      <a:pt x="259257" y="273050"/>
                    </a:lnTo>
                    <a:lnTo>
                      <a:pt x="259257" y="259080"/>
                    </a:lnTo>
                    <a:close/>
                  </a:path>
                  <a:path w="450850" h="449579">
                    <a:moveTo>
                      <a:pt x="286550" y="259080"/>
                    </a:moveTo>
                    <a:lnTo>
                      <a:pt x="272897" y="259080"/>
                    </a:lnTo>
                    <a:lnTo>
                      <a:pt x="272897" y="273050"/>
                    </a:lnTo>
                    <a:lnTo>
                      <a:pt x="286550" y="273050"/>
                    </a:lnTo>
                    <a:lnTo>
                      <a:pt x="286550" y="259080"/>
                    </a:lnTo>
                    <a:close/>
                  </a:path>
                  <a:path w="450850" h="449579">
                    <a:moveTo>
                      <a:pt x="409346" y="259080"/>
                    </a:moveTo>
                    <a:lnTo>
                      <a:pt x="382054" y="259080"/>
                    </a:lnTo>
                    <a:lnTo>
                      <a:pt x="382054" y="273050"/>
                    </a:lnTo>
                    <a:lnTo>
                      <a:pt x="409346" y="273050"/>
                    </a:lnTo>
                    <a:lnTo>
                      <a:pt x="409346" y="259080"/>
                    </a:lnTo>
                    <a:close/>
                  </a:path>
                  <a:path w="450850" h="449579">
                    <a:moveTo>
                      <a:pt x="40944" y="245110"/>
                    </a:moveTo>
                    <a:lnTo>
                      <a:pt x="27305" y="245110"/>
                    </a:lnTo>
                    <a:lnTo>
                      <a:pt x="27305" y="259080"/>
                    </a:lnTo>
                    <a:lnTo>
                      <a:pt x="40944" y="259080"/>
                    </a:lnTo>
                    <a:lnTo>
                      <a:pt x="40944" y="245110"/>
                    </a:lnTo>
                    <a:close/>
                  </a:path>
                  <a:path w="450850" h="449579">
                    <a:moveTo>
                      <a:pt x="95516" y="245110"/>
                    </a:moveTo>
                    <a:lnTo>
                      <a:pt x="54584" y="245110"/>
                    </a:lnTo>
                    <a:lnTo>
                      <a:pt x="54584" y="259080"/>
                    </a:lnTo>
                    <a:lnTo>
                      <a:pt x="95516" y="259080"/>
                    </a:lnTo>
                    <a:lnTo>
                      <a:pt x="95516" y="245110"/>
                    </a:lnTo>
                    <a:close/>
                  </a:path>
                  <a:path w="450850" h="449579">
                    <a:moveTo>
                      <a:pt x="218325" y="245110"/>
                    </a:moveTo>
                    <a:lnTo>
                      <a:pt x="204673" y="245110"/>
                    </a:lnTo>
                    <a:lnTo>
                      <a:pt x="204673" y="259080"/>
                    </a:lnTo>
                    <a:lnTo>
                      <a:pt x="218325" y="259080"/>
                    </a:lnTo>
                    <a:lnTo>
                      <a:pt x="218325" y="245110"/>
                    </a:lnTo>
                    <a:close/>
                  </a:path>
                  <a:path w="450850" h="449579">
                    <a:moveTo>
                      <a:pt x="272897" y="245110"/>
                    </a:moveTo>
                    <a:lnTo>
                      <a:pt x="231965" y="245110"/>
                    </a:lnTo>
                    <a:lnTo>
                      <a:pt x="231965" y="259080"/>
                    </a:lnTo>
                    <a:lnTo>
                      <a:pt x="272897" y="259080"/>
                    </a:lnTo>
                    <a:lnTo>
                      <a:pt x="272897" y="245110"/>
                    </a:lnTo>
                    <a:close/>
                  </a:path>
                  <a:path w="450850" h="449579">
                    <a:moveTo>
                      <a:pt x="354761" y="245110"/>
                    </a:moveTo>
                    <a:lnTo>
                      <a:pt x="286550" y="245110"/>
                    </a:lnTo>
                    <a:lnTo>
                      <a:pt x="286550" y="259080"/>
                    </a:lnTo>
                    <a:lnTo>
                      <a:pt x="354761" y="259080"/>
                    </a:lnTo>
                    <a:lnTo>
                      <a:pt x="354761" y="245110"/>
                    </a:lnTo>
                    <a:close/>
                  </a:path>
                  <a:path w="450850" h="449579">
                    <a:moveTo>
                      <a:pt x="382054" y="245110"/>
                    </a:moveTo>
                    <a:lnTo>
                      <a:pt x="368414" y="245110"/>
                    </a:lnTo>
                    <a:lnTo>
                      <a:pt x="368414" y="259080"/>
                    </a:lnTo>
                    <a:lnTo>
                      <a:pt x="382054" y="259080"/>
                    </a:lnTo>
                    <a:lnTo>
                      <a:pt x="382054" y="245110"/>
                    </a:lnTo>
                    <a:close/>
                  </a:path>
                  <a:path w="450850" h="449579">
                    <a:moveTo>
                      <a:pt x="409346" y="232410"/>
                    </a:moveTo>
                    <a:lnTo>
                      <a:pt x="395706" y="232410"/>
                    </a:lnTo>
                    <a:lnTo>
                      <a:pt x="395706" y="259080"/>
                    </a:lnTo>
                    <a:lnTo>
                      <a:pt x="422998" y="259080"/>
                    </a:lnTo>
                    <a:lnTo>
                      <a:pt x="422998" y="245110"/>
                    </a:lnTo>
                    <a:lnTo>
                      <a:pt x="409346" y="245110"/>
                    </a:lnTo>
                    <a:lnTo>
                      <a:pt x="409346" y="232410"/>
                    </a:lnTo>
                    <a:close/>
                  </a:path>
                  <a:path w="450850" h="449579">
                    <a:moveTo>
                      <a:pt x="450278" y="232410"/>
                    </a:moveTo>
                    <a:lnTo>
                      <a:pt x="436638" y="232410"/>
                    </a:lnTo>
                    <a:lnTo>
                      <a:pt x="436638" y="259080"/>
                    </a:lnTo>
                    <a:lnTo>
                      <a:pt x="450278" y="259080"/>
                    </a:lnTo>
                    <a:lnTo>
                      <a:pt x="450278" y="232410"/>
                    </a:lnTo>
                    <a:close/>
                  </a:path>
                  <a:path w="450850" h="449579">
                    <a:moveTo>
                      <a:pt x="40944" y="218440"/>
                    </a:moveTo>
                    <a:lnTo>
                      <a:pt x="13652" y="218440"/>
                    </a:lnTo>
                    <a:lnTo>
                      <a:pt x="13652" y="245110"/>
                    </a:lnTo>
                    <a:lnTo>
                      <a:pt x="27305" y="245110"/>
                    </a:lnTo>
                    <a:lnTo>
                      <a:pt x="27305" y="232410"/>
                    </a:lnTo>
                    <a:lnTo>
                      <a:pt x="40944" y="232410"/>
                    </a:lnTo>
                    <a:lnTo>
                      <a:pt x="40944" y="218440"/>
                    </a:lnTo>
                    <a:close/>
                  </a:path>
                  <a:path w="450850" h="449579">
                    <a:moveTo>
                      <a:pt x="54584" y="232410"/>
                    </a:moveTo>
                    <a:lnTo>
                      <a:pt x="40944" y="232410"/>
                    </a:lnTo>
                    <a:lnTo>
                      <a:pt x="40944" y="245110"/>
                    </a:lnTo>
                    <a:lnTo>
                      <a:pt x="54584" y="245110"/>
                    </a:lnTo>
                    <a:lnTo>
                      <a:pt x="54584" y="232410"/>
                    </a:lnTo>
                    <a:close/>
                  </a:path>
                  <a:path w="450850" h="449579">
                    <a:moveTo>
                      <a:pt x="27305" y="149860"/>
                    </a:moveTo>
                    <a:lnTo>
                      <a:pt x="13652" y="149860"/>
                    </a:lnTo>
                    <a:lnTo>
                      <a:pt x="13652" y="204469"/>
                    </a:lnTo>
                    <a:lnTo>
                      <a:pt x="95516" y="204469"/>
                    </a:lnTo>
                    <a:lnTo>
                      <a:pt x="95516" y="218440"/>
                    </a:lnTo>
                    <a:lnTo>
                      <a:pt x="68237" y="218440"/>
                    </a:lnTo>
                    <a:lnTo>
                      <a:pt x="68237" y="245110"/>
                    </a:lnTo>
                    <a:lnTo>
                      <a:pt x="81876" y="245110"/>
                    </a:lnTo>
                    <a:lnTo>
                      <a:pt x="81876" y="232410"/>
                    </a:lnTo>
                    <a:lnTo>
                      <a:pt x="109169" y="232410"/>
                    </a:lnTo>
                    <a:lnTo>
                      <a:pt x="109169" y="190500"/>
                    </a:lnTo>
                    <a:lnTo>
                      <a:pt x="40944" y="190500"/>
                    </a:lnTo>
                    <a:lnTo>
                      <a:pt x="40944" y="177800"/>
                    </a:lnTo>
                    <a:lnTo>
                      <a:pt x="27305" y="177800"/>
                    </a:lnTo>
                    <a:lnTo>
                      <a:pt x="27305" y="149860"/>
                    </a:lnTo>
                    <a:close/>
                  </a:path>
                  <a:path w="450850" h="449579">
                    <a:moveTo>
                      <a:pt x="163741" y="163830"/>
                    </a:moveTo>
                    <a:lnTo>
                      <a:pt x="136461" y="163830"/>
                    </a:lnTo>
                    <a:lnTo>
                      <a:pt x="136461" y="232410"/>
                    </a:lnTo>
                    <a:lnTo>
                      <a:pt x="109169" y="232410"/>
                    </a:lnTo>
                    <a:lnTo>
                      <a:pt x="109169" y="245110"/>
                    </a:lnTo>
                    <a:lnTo>
                      <a:pt x="150101" y="245110"/>
                    </a:lnTo>
                    <a:lnTo>
                      <a:pt x="150101" y="204469"/>
                    </a:lnTo>
                    <a:lnTo>
                      <a:pt x="163741" y="204469"/>
                    </a:lnTo>
                    <a:lnTo>
                      <a:pt x="163741" y="190500"/>
                    </a:lnTo>
                    <a:lnTo>
                      <a:pt x="150101" y="190500"/>
                    </a:lnTo>
                    <a:lnTo>
                      <a:pt x="150101" y="177800"/>
                    </a:lnTo>
                    <a:lnTo>
                      <a:pt x="163741" y="177800"/>
                    </a:lnTo>
                    <a:lnTo>
                      <a:pt x="163741" y="163830"/>
                    </a:lnTo>
                    <a:close/>
                  </a:path>
                  <a:path w="450850" h="449579">
                    <a:moveTo>
                      <a:pt x="286550" y="232410"/>
                    </a:moveTo>
                    <a:lnTo>
                      <a:pt x="245618" y="232410"/>
                    </a:lnTo>
                    <a:lnTo>
                      <a:pt x="245618" y="245110"/>
                    </a:lnTo>
                    <a:lnTo>
                      <a:pt x="286550" y="245110"/>
                    </a:lnTo>
                    <a:lnTo>
                      <a:pt x="286550" y="232410"/>
                    </a:lnTo>
                    <a:close/>
                  </a:path>
                  <a:path w="450850" h="449579">
                    <a:moveTo>
                      <a:pt x="341122" y="218440"/>
                    </a:moveTo>
                    <a:lnTo>
                      <a:pt x="313829" y="218440"/>
                    </a:lnTo>
                    <a:lnTo>
                      <a:pt x="313829" y="245110"/>
                    </a:lnTo>
                    <a:lnTo>
                      <a:pt x="341122" y="245110"/>
                    </a:lnTo>
                    <a:lnTo>
                      <a:pt x="341122" y="218440"/>
                    </a:lnTo>
                    <a:close/>
                  </a:path>
                  <a:path w="450850" h="449579">
                    <a:moveTo>
                      <a:pt x="382054" y="190500"/>
                    </a:moveTo>
                    <a:lnTo>
                      <a:pt x="368414" y="190500"/>
                    </a:lnTo>
                    <a:lnTo>
                      <a:pt x="368414" y="204469"/>
                    </a:lnTo>
                    <a:lnTo>
                      <a:pt x="327482" y="204469"/>
                    </a:lnTo>
                    <a:lnTo>
                      <a:pt x="327482" y="218440"/>
                    </a:lnTo>
                    <a:lnTo>
                      <a:pt x="354761" y="218440"/>
                    </a:lnTo>
                    <a:lnTo>
                      <a:pt x="354761" y="245110"/>
                    </a:lnTo>
                    <a:lnTo>
                      <a:pt x="368414" y="245110"/>
                    </a:lnTo>
                    <a:lnTo>
                      <a:pt x="368414" y="232410"/>
                    </a:lnTo>
                    <a:lnTo>
                      <a:pt x="382054" y="232410"/>
                    </a:lnTo>
                    <a:lnTo>
                      <a:pt x="382054" y="190500"/>
                    </a:lnTo>
                    <a:close/>
                  </a:path>
                  <a:path w="450850" h="449579">
                    <a:moveTo>
                      <a:pt x="231965" y="218440"/>
                    </a:moveTo>
                    <a:lnTo>
                      <a:pt x="204673" y="218440"/>
                    </a:lnTo>
                    <a:lnTo>
                      <a:pt x="204673" y="232410"/>
                    </a:lnTo>
                    <a:lnTo>
                      <a:pt x="231965" y="232410"/>
                    </a:lnTo>
                    <a:lnTo>
                      <a:pt x="231965" y="218440"/>
                    </a:lnTo>
                    <a:close/>
                  </a:path>
                  <a:path w="450850" h="449579">
                    <a:moveTo>
                      <a:pt x="272897" y="218440"/>
                    </a:moveTo>
                    <a:lnTo>
                      <a:pt x="259257" y="218440"/>
                    </a:lnTo>
                    <a:lnTo>
                      <a:pt x="259257" y="232410"/>
                    </a:lnTo>
                    <a:lnTo>
                      <a:pt x="272897" y="232410"/>
                    </a:lnTo>
                    <a:lnTo>
                      <a:pt x="272897" y="218440"/>
                    </a:lnTo>
                    <a:close/>
                  </a:path>
                  <a:path w="450850" h="449579">
                    <a:moveTo>
                      <a:pt x="436638" y="218440"/>
                    </a:moveTo>
                    <a:lnTo>
                      <a:pt x="422998" y="218440"/>
                    </a:lnTo>
                    <a:lnTo>
                      <a:pt x="422998" y="232410"/>
                    </a:lnTo>
                    <a:lnTo>
                      <a:pt x="436638" y="232410"/>
                    </a:lnTo>
                    <a:lnTo>
                      <a:pt x="436638" y="218440"/>
                    </a:lnTo>
                    <a:close/>
                  </a:path>
                  <a:path w="450850" h="449579">
                    <a:moveTo>
                      <a:pt x="68237" y="204469"/>
                    </a:moveTo>
                    <a:lnTo>
                      <a:pt x="12" y="204469"/>
                    </a:lnTo>
                    <a:lnTo>
                      <a:pt x="12" y="218440"/>
                    </a:lnTo>
                    <a:lnTo>
                      <a:pt x="68237" y="218440"/>
                    </a:lnTo>
                    <a:lnTo>
                      <a:pt x="68237" y="204469"/>
                    </a:lnTo>
                    <a:close/>
                  </a:path>
                  <a:path w="450850" h="449579">
                    <a:moveTo>
                      <a:pt x="191033" y="149860"/>
                    </a:moveTo>
                    <a:lnTo>
                      <a:pt x="177393" y="149860"/>
                    </a:lnTo>
                    <a:lnTo>
                      <a:pt x="177393" y="177800"/>
                    </a:lnTo>
                    <a:lnTo>
                      <a:pt x="163741" y="177800"/>
                    </a:lnTo>
                    <a:lnTo>
                      <a:pt x="163741" y="190500"/>
                    </a:lnTo>
                    <a:lnTo>
                      <a:pt x="177393" y="190500"/>
                    </a:lnTo>
                    <a:lnTo>
                      <a:pt x="177393" y="218440"/>
                    </a:lnTo>
                    <a:lnTo>
                      <a:pt x="191033" y="218440"/>
                    </a:lnTo>
                    <a:lnTo>
                      <a:pt x="191033" y="149860"/>
                    </a:lnTo>
                    <a:close/>
                  </a:path>
                  <a:path w="450850" h="449579">
                    <a:moveTo>
                      <a:pt x="409346" y="204469"/>
                    </a:moveTo>
                    <a:lnTo>
                      <a:pt x="395706" y="204469"/>
                    </a:lnTo>
                    <a:lnTo>
                      <a:pt x="395706" y="218440"/>
                    </a:lnTo>
                    <a:lnTo>
                      <a:pt x="409346" y="218440"/>
                    </a:lnTo>
                    <a:lnTo>
                      <a:pt x="409346" y="204469"/>
                    </a:lnTo>
                    <a:close/>
                  </a:path>
                  <a:path w="450850" h="449579">
                    <a:moveTo>
                      <a:pt x="218325" y="190500"/>
                    </a:moveTo>
                    <a:lnTo>
                      <a:pt x="204685" y="190500"/>
                    </a:lnTo>
                    <a:lnTo>
                      <a:pt x="204685" y="204469"/>
                    </a:lnTo>
                    <a:lnTo>
                      <a:pt x="218325" y="204469"/>
                    </a:lnTo>
                    <a:lnTo>
                      <a:pt x="218325" y="190500"/>
                    </a:lnTo>
                    <a:close/>
                  </a:path>
                  <a:path w="450850" h="449579">
                    <a:moveTo>
                      <a:pt x="245618" y="190500"/>
                    </a:moveTo>
                    <a:lnTo>
                      <a:pt x="231978" y="190500"/>
                    </a:lnTo>
                    <a:lnTo>
                      <a:pt x="231978" y="204469"/>
                    </a:lnTo>
                    <a:lnTo>
                      <a:pt x="245618" y="204469"/>
                    </a:lnTo>
                    <a:lnTo>
                      <a:pt x="245618" y="190500"/>
                    </a:lnTo>
                    <a:close/>
                  </a:path>
                  <a:path w="450850" h="449579">
                    <a:moveTo>
                      <a:pt x="272897" y="190500"/>
                    </a:moveTo>
                    <a:lnTo>
                      <a:pt x="259257" y="190500"/>
                    </a:lnTo>
                    <a:lnTo>
                      <a:pt x="259257" y="204469"/>
                    </a:lnTo>
                    <a:lnTo>
                      <a:pt x="272897" y="204469"/>
                    </a:lnTo>
                    <a:lnTo>
                      <a:pt x="272897" y="190500"/>
                    </a:lnTo>
                    <a:close/>
                  </a:path>
                  <a:path w="450850" h="449579">
                    <a:moveTo>
                      <a:pt x="327469" y="190500"/>
                    </a:moveTo>
                    <a:lnTo>
                      <a:pt x="313829" y="190500"/>
                    </a:lnTo>
                    <a:lnTo>
                      <a:pt x="313829" y="204469"/>
                    </a:lnTo>
                    <a:lnTo>
                      <a:pt x="327469" y="204469"/>
                    </a:lnTo>
                    <a:lnTo>
                      <a:pt x="327469" y="190500"/>
                    </a:lnTo>
                    <a:close/>
                  </a:path>
                  <a:path w="450850" h="449579">
                    <a:moveTo>
                      <a:pt x="450278" y="177800"/>
                    </a:moveTo>
                    <a:lnTo>
                      <a:pt x="409346" y="177800"/>
                    </a:lnTo>
                    <a:lnTo>
                      <a:pt x="409346" y="190500"/>
                    </a:lnTo>
                    <a:lnTo>
                      <a:pt x="436638" y="190500"/>
                    </a:lnTo>
                    <a:lnTo>
                      <a:pt x="436638" y="204469"/>
                    </a:lnTo>
                    <a:lnTo>
                      <a:pt x="450278" y="204469"/>
                    </a:lnTo>
                    <a:lnTo>
                      <a:pt x="450278" y="177800"/>
                    </a:lnTo>
                    <a:close/>
                  </a:path>
                  <a:path w="450850" h="449579">
                    <a:moveTo>
                      <a:pt x="68237" y="177800"/>
                    </a:moveTo>
                    <a:lnTo>
                      <a:pt x="54584" y="177800"/>
                    </a:lnTo>
                    <a:lnTo>
                      <a:pt x="54584" y="190500"/>
                    </a:lnTo>
                    <a:lnTo>
                      <a:pt x="68237" y="190500"/>
                    </a:lnTo>
                    <a:lnTo>
                      <a:pt x="68237" y="177800"/>
                    </a:lnTo>
                    <a:close/>
                  </a:path>
                  <a:path w="450850" h="449579">
                    <a:moveTo>
                      <a:pt x="300189" y="163830"/>
                    </a:moveTo>
                    <a:lnTo>
                      <a:pt x="286550" y="163830"/>
                    </a:lnTo>
                    <a:lnTo>
                      <a:pt x="286550" y="190500"/>
                    </a:lnTo>
                    <a:lnTo>
                      <a:pt x="300189" y="190500"/>
                    </a:lnTo>
                    <a:lnTo>
                      <a:pt x="300189" y="163830"/>
                    </a:lnTo>
                    <a:close/>
                  </a:path>
                  <a:path w="450850" h="449579">
                    <a:moveTo>
                      <a:pt x="382054" y="163830"/>
                    </a:moveTo>
                    <a:lnTo>
                      <a:pt x="354761" y="163830"/>
                    </a:lnTo>
                    <a:lnTo>
                      <a:pt x="354761" y="190500"/>
                    </a:lnTo>
                    <a:lnTo>
                      <a:pt x="368414" y="190500"/>
                    </a:lnTo>
                    <a:lnTo>
                      <a:pt x="368414" y="177800"/>
                    </a:lnTo>
                    <a:lnTo>
                      <a:pt x="382054" y="177800"/>
                    </a:lnTo>
                    <a:lnTo>
                      <a:pt x="382054" y="163830"/>
                    </a:lnTo>
                    <a:close/>
                  </a:path>
                  <a:path w="450850" h="449579">
                    <a:moveTo>
                      <a:pt x="68237" y="149860"/>
                    </a:moveTo>
                    <a:lnTo>
                      <a:pt x="40944" y="149860"/>
                    </a:lnTo>
                    <a:lnTo>
                      <a:pt x="40944" y="177800"/>
                    </a:lnTo>
                    <a:lnTo>
                      <a:pt x="54584" y="177800"/>
                    </a:lnTo>
                    <a:lnTo>
                      <a:pt x="54584" y="163830"/>
                    </a:lnTo>
                    <a:lnTo>
                      <a:pt x="68237" y="163830"/>
                    </a:lnTo>
                    <a:lnTo>
                      <a:pt x="68237" y="149860"/>
                    </a:lnTo>
                    <a:close/>
                  </a:path>
                  <a:path w="450850" h="449579">
                    <a:moveTo>
                      <a:pt x="109169" y="163830"/>
                    </a:moveTo>
                    <a:lnTo>
                      <a:pt x="81876" y="163830"/>
                    </a:lnTo>
                    <a:lnTo>
                      <a:pt x="81876" y="177800"/>
                    </a:lnTo>
                    <a:lnTo>
                      <a:pt x="109169" y="177800"/>
                    </a:lnTo>
                    <a:lnTo>
                      <a:pt x="109169" y="163830"/>
                    </a:lnTo>
                    <a:close/>
                  </a:path>
                  <a:path w="450850" h="449579">
                    <a:moveTo>
                      <a:pt x="218325" y="163830"/>
                    </a:moveTo>
                    <a:lnTo>
                      <a:pt x="204685" y="163830"/>
                    </a:lnTo>
                    <a:lnTo>
                      <a:pt x="204685" y="177800"/>
                    </a:lnTo>
                    <a:lnTo>
                      <a:pt x="218325" y="177800"/>
                    </a:lnTo>
                    <a:lnTo>
                      <a:pt x="218325" y="163830"/>
                    </a:lnTo>
                    <a:close/>
                  </a:path>
                  <a:path w="450850" h="449579">
                    <a:moveTo>
                      <a:pt x="245618" y="149860"/>
                    </a:moveTo>
                    <a:lnTo>
                      <a:pt x="231978" y="149860"/>
                    </a:lnTo>
                    <a:lnTo>
                      <a:pt x="231978" y="177800"/>
                    </a:lnTo>
                    <a:lnTo>
                      <a:pt x="245618" y="177800"/>
                    </a:lnTo>
                    <a:lnTo>
                      <a:pt x="245618" y="149860"/>
                    </a:lnTo>
                    <a:close/>
                  </a:path>
                  <a:path w="450850" h="449579">
                    <a:moveTo>
                      <a:pt x="286550" y="135890"/>
                    </a:moveTo>
                    <a:lnTo>
                      <a:pt x="259257" y="135890"/>
                    </a:lnTo>
                    <a:lnTo>
                      <a:pt x="259257" y="177800"/>
                    </a:lnTo>
                    <a:lnTo>
                      <a:pt x="272897" y="177800"/>
                    </a:lnTo>
                    <a:lnTo>
                      <a:pt x="272897" y="163830"/>
                    </a:lnTo>
                    <a:lnTo>
                      <a:pt x="300189" y="163830"/>
                    </a:lnTo>
                    <a:lnTo>
                      <a:pt x="300189" y="149860"/>
                    </a:lnTo>
                    <a:lnTo>
                      <a:pt x="286550" y="149860"/>
                    </a:lnTo>
                    <a:lnTo>
                      <a:pt x="286550" y="135890"/>
                    </a:lnTo>
                    <a:close/>
                  </a:path>
                  <a:path w="450850" h="449579">
                    <a:moveTo>
                      <a:pt x="341122" y="109219"/>
                    </a:moveTo>
                    <a:lnTo>
                      <a:pt x="327482" y="109219"/>
                    </a:lnTo>
                    <a:lnTo>
                      <a:pt x="327482" y="123190"/>
                    </a:lnTo>
                    <a:lnTo>
                      <a:pt x="313829" y="123190"/>
                    </a:lnTo>
                    <a:lnTo>
                      <a:pt x="313829" y="177800"/>
                    </a:lnTo>
                    <a:lnTo>
                      <a:pt x="341122" y="177800"/>
                    </a:lnTo>
                    <a:lnTo>
                      <a:pt x="341122" y="163830"/>
                    </a:lnTo>
                    <a:lnTo>
                      <a:pt x="327482" y="163830"/>
                    </a:lnTo>
                    <a:lnTo>
                      <a:pt x="327482" y="135890"/>
                    </a:lnTo>
                    <a:lnTo>
                      <a:pt x="341122" y="135890"/>
                    </a:lnTo>
                    <a:lnTo>
                      <a:pt x="341122" y="109219"/>
                    </a:lnTo>
                    <a:close/>
                  </a:path>
                  <a:path w="450850" h="449579">
                    <a:moveTo>
                      <a:pt x="150101" y="149860"/>
                    </a:moveTo>
                    <a:lnTo>
                      <a:pt x="95516" y="149860"/>
                    </a:lnTo>
                    <a:lnTo>
                      <a:pt x="95516" y="163830"/>
                    </a:lnTo>
                    <a:lnTo>
                      <a:pt x="150101" y="163830"/>
                    </a:lnTo>
                    <a:lnTo>
                      <a:pt x="150101" y="149860"/>
                    </a:lnTo>
                    <a:close/>
                  </a:path>
                  <a:path w="450850" h="449579">
                    <a:moveTo>
                      <a:pt x="409346" y="149860"/>
                    </a:moveTo>
                    <a:lnTo>
                      <a:pt x="341122" y="149860"/>
                    </a:lnTo>
                    <a:lnTo>
                      <a:pt x="341122" y="163830"/>
                    </a:lnTo>
                    <a:lnTo>
                      <a:pt x="409346" y="163830"/>
                    </a:lnTo>
                    <a:lnTo>
                      <a:pt x="409346" y="149860"/>
                    </a:lnTo>
                    <a:close/>
                  </a:path>
                  <a:path w="450850" h="449579">
                    <a:moveTo>
                      <a:pt x="13652" y="109219"/>
                    </a:moveTo>
                    <a:lnTo>
                      <a:pt x="12" y="109219"/>
                    </a:lnTo>
                    <a:lnTo>
                      <a:pt x="12" y="149860"/>
                    </a:lnTo>
                    <a:lnTo>
                      <a:pt x="13652" y="149860"/>
                    </a:lnTo>
                    <a:lnTo>
                      <a:pt x="13652" y="109219"/>
                    </a:lnTo>
                    <a:close/>
                  </a:path>
                  <a:path w="450850" h="449579">
                    <a:moveTo>
                      <a:pt x="40944" y="109219"/>
                    </a:moveTo>
                    <a:lnTo>
                      <a:pt x="27305" y="109219"/>
                    </a:lnTo>
                    <a:lnTo>
                      <a:pt x="27305" y="149860"/>
                    </a:lnTo>
                    <a:lnTo>
                      <a:pt x="54584" y="149860"/>
                    </a:lnTo>
                    <a:lnTo>
                      <a:pt x="54584" y="135890"/>
                    </a:lnTo>
                    <a:lnTo>
                      <a:pt x="40944" y="135890"/>
                    </a:lnTo>
                    <a:lnTo>
                      <a:pt x="40944" y="109219"/>
                    </a:lnTo>
                    <a:close/>
                  </a:path>
                  <a:path w="450850" h="449579">
                    <a:moveTo>
                      <a:pt x="109169" y="135890"/>
                    </a:moveTo>
                    <a:lnTo>
                      <a:pt x="68237" y="135890"/>
                    </a:lnTo>
                    <a:lnTo>
                      <a:pt x="68237" y="149860"/>
                    </a:lnTo>
                    <a:lnTo>
                      <a:pt x="109169" y="149860"/>
                    </a:lnTo>
                    <a:lnTo>
                      <a:pt x="109169" y="135890"/>
                    </a:lnTo>
                    <a:close/>
                  </a:path>
                  <a:path w="450850" h="449579">
                    <a:moveTo>
                      <a:pt x="163741" y="135890"/>
                    </a:moveTo>
                    <a:lnTo>
                      <a:pt x="136461" y="135890"/>
                    </a:lnTo>
                    <a:lnTo>
                      <a:pt x="136461" y="149860"/>
                    </a:lnTo>
                    <a:lnTo>
                      <a:pt x="163741" y="149860"/>
                    </a:lnTo>
                    <a:lnTo>
                      <a:pt x="163741" y="135890"/>
                    </a:lnTo>
                    <a:close/>
                  </a:path>
                  <a:path w="450850" h="449579">
                    <a:moveTo>
                      <a:pt x="218325" y="135890"/>
                    </a:moveTo>
                    <a:lnTo>
                      <a:pt x="204673" y="135890"/>
                    </a:lnTo>
                    <a:lnTo>
                      <a:pt x="204673" y="149860"/>
                    </a:lnTo>
                    <a:lnTo>
                      <a:pt x="218325" y="149860"/>
                    </a:lnTo>
                    <a:lnTo>
                      <a:pt x="218325" y="135890"/>
                    </a:lnTo>
                    <a:close/>
                  </a:path>
                  <a:path w="450850" h="449579">
                    <a:moveTo>
                      <a:pt x="409346" y="123190"/>
                    </a:moveTo>
                    <a:lnTo>
                      <a:pt x="395706" y="123190"/>
                    </a:lnTo>
                    <a:lnTo>
                      <a:pt x="395706" y="149860"/>
                    </a:lnTo>
                    <a:lnTo>
                      <a:pt x="422998" y="149860"/>
                    </a:lnTo>
                    <a:lnTo>
                      <a:pt x="422998" y="135890"/>
                    </a:lnTo>
                    <a:lnTo>
                      <a:pt x="409346" y="135890"/>
                    </a:lnTo>
                    <a:lnTo>
                      <a:pt x="409346" y="123190"/>
                    </a:lnTo>
                    <a:close/>
                  </a:path>
                  <a:path w="450850" h="449579">
                    <a:moveTo>
                      <a:pt x="450278" y="109219"/>
                    </a:moveTo>
                    <a:lnTo>
                      <a:pt x="436638" y="109219"/>
                    </a:lnTo>
                    <a:lnTo>
                      <a:pt x="436638" y="149860"/>
                    </a:lnTo>
                    <a:lnTo>
                      <a:pt x="450278" y="149860"/>
                    </a:lnTo>
                    <a:lnTo>
                      <a:pt x="450278" y="109219"/>
                    </a:lnTo>
                    <a:close/>
                  </a:path>
                  <a:path w="450850" h="449579">
                    <a:moveTo>
                      <a:pt x="68237" y="123190"/>
                    </a:moveTo>
                    <a:lnTo>
                      <a:pt x="54597" y="123190"/>
                    </a:lnTo>
                    <a:lnTo>
                      <a:pt x="54597" y="135890"/>
                    </a:lnTo>
                    <a:lnTo>
                      <a:pt x="68237" y="135890"/>
                    </a:lnTo>
                    <a:lnTo>
                      <a:pt x="68237" y="123190"/>
                    </a:lnTo>
                    <a:close/>
                  </a:path>
                  <a:path w="450850" h="449579">
                    <a:moveTo>
                      <a:pt x="136461" y="123190"/>
                    </a:moveTo>
                    <a:lnTo>
                      <a:pt x="95516" y="123190"/>
                    </a:lnTo>
                    <a:lnTo>
                      <a:pt x="95516" y="135890"/>
                    </a:lnTo>
                    <a:lnTo>
                      <a:pt x="136461" y="135890"/>
                    </a:lnTo>
                    <a:lnTo>
                      <a:pt x="136461" y="123190"/>
                    </a:lnTo>
                    <a:close/>
                  </a:path>
                  <a:path w="450850" h="449579">
                    <a:moveTo>
                      <a:pt x="300189" y="123190"/>
                    </a:moveTo>
                    <a:lnTo>
                      <a:pt x="150101" y="123190"/>
                    </a:lnTo>
                    <a:lnTo>
                      <a:pt x="150101" y="135890"/>
                    </a:lnTo>
                    <a:lnTo>
                      <a:pt x="300189" y="135890"/>
                    </a:lnTo>
                    <a:lnTo>
                      <a:pt x="300189" y="123190"/>
                    </a:lnTo>
                    <a:close/>
                  </a:path>
                  <a:path w="450850" h="449579">
                    <a:moveTo>
                      <a:pt x="368414" y="123190"/>
                    </a:moveTo>
                    <a:lnTo>
                      <a:pt x="354774" y="123190"/>
                    </a:lnTo>
                    <a:lnTo>
                      <a:pt x="354774" y="135890"/>
                    </a:lnTo>
                    <a:lnTo>
                      <a:pt x="368414" y="135890"/>
                    </a:lnTo>
                    <a:lnTo>
                      <a:pt x="368414" y="123190"/>
                    </a:lnTo>
                    <a:close/>
                  </a:path>
                  <a:path w="450850" h="449579">
                    <a:moveTo>
                      <a:pt x="109169" y="109219"/>
                    </a:moveTo>
                    <a:lnTo>
                      <a:pt x="81876" y="109219"/>
                    </a:lnTo>
                    <a:lnTo>
                      <a:pt x="81876" y="123190"/>
                    </a:lnTo>
                    <a:lnTo>
                      <a:pt x="109169" y="123190"/>
                    </a:lnTo>
                    <a:lnTo>
                      <a:pt x="109169" y="109219"/>
                    </a:lnTo>
                    <a:close/>
                  </a:path>
                  <a:path w="450850" h="449579">
                    <a:moveTo>
                      <a:pt x="150101" y="109219"/>
                    </a:moveTo>
                    <a:lnTo>
                      <a:pt x="136461" y="109219"/>
                    </a:lnTo>
                    <a:lnTo>
                      <a:pt x="136461" y="123190"/>
                    </a:lnTo>
                    <a:lnTo>
                      <a:pt x="150101" y="123190"/>
                    </a:lnTo>
                    <a:lnTo>
                      <a:pt x="150101" y="109219"/>
                    </a:lnTo>
                    <a:close/>
                  </a:path>
                  <a:path w="450850" h="449579">
                    <a:moveTo>
                      <a:pt x="204673" y="81280"/>
                    </a:moveTo>
                    <a:lnTo>
                      <a:pt x="191033" y="81280"/>
                    </a:lnTo>
                    <a:lnTo>
                      <a:pt x="191033" y="109219"/>
                    </a:lnTo>
                    <a:lnTo>
                      <a:pt x="218325" y="109219"/>
                    </a:lnTo>
                    <a:lnTo>
                      <a:pt x="218325" y="123190"/>
                    </a:lnTo>
                    <a:lnTo>
                      <a:pt x="231965" y="123190"/>
                    </a:lnTo>
                    <a:lnTo>
                      <a:pt x="231965" y="95250"/>
                    </a:lnTo>
                    <a:lnTo>
                      <a:pt x="204673" y="95250"/>
                    </a:lnTo>
                    <a:lnTo>
                      <a:pt x="204673" y="81280"/>
                    </a:lnTo>
                    <a:close/>
                  </a:path>
                  <a:path w="450850" h="449579">
                    <a:moveTo>
                      <a:pt x="286550" y="81280"/>
                    </a:moveTo>
                    <a:lnTo>
                      <a:pt x="272897" y="81280"/>
                    </a:lnTo>
                    <a:lnTo>
                      <a:pt x="272897" y="95250"/>
                    </a:lnTo>
                    <a:lnTo>
                      <a:pt x="259257" y="95250"/>
                    </a:lnTo>
                    <a:lnTo>
                      <a:pt x="259257" y="109219"/>
                    </a:lnTo>
                    <a:lnTo>
                      <a:pt x="272897" y="109219"/>
                    </a:lnTo>
                    <a:lnTo>
                      <a:pt x="272897" y="123190"/>
                    </a:lnTo>
                    <a:lnTo>
                      <a:pt x="286550" y="123190"/>
                    </a:lnTo>
                    <a:lnTo>
                      <a:pt x="286550" y="81280"/>
                    </a:lnTo>
                    <a:close/>
                  </a:path>
                  <a:path w="450850" h="449579">
                    <a:moveTo>
                      <a:pt x="327482" y="40639"/>
                    </a:moveTo>
                    <a:lnTo>
                      <a:pt x="313829" y="40639"/>
                    </a:lnTo>
                    <a:lnTo>
                      <a:pt x="313829" y="68580"/>
                    </a:lnTo>
                    <a:lnTo>
                      <a:pt x="300189" y="68580"/>
                    </a:lnTo>
                    <a:lnTo>
                      <a:pt x="300189" y="123190"/>
                    </a:lnTo>
                    <a:lnTo>
                      <a:pt x="313829" y="123190"/>
                    </a:lnTo>
                    <a:lnTo>
                      <a:pt x="313829" y="109219"/>
                    </a:lnTo>
                    <a:lnTo>
                      <a:pt x="341122" y="109219"/>
                    </a:lnTo>
                    <a:lnTo>
                      <a:pt x="341122" y="95250"/>
                    </a:lnTo>
                    <a:lnTo>
                      <a:pt x="313829" y="95250"/>
                    </a:lnTo>
                    <a:lnTo>
                      <a:pt x="313829" y="81280"/>
                    </a:lnTo>
                    <a:lnTo>
                      <a:pt x="327482" y="81280"/>
                    </a:lnTo>
                    <a:lnTo>
                      <a:pt x="327482" y="40639"/>
                    </a:lnTo>
                    <a:close/>
                  </a:path>
                  <a:path w="450850" h="449579">
                    <a:moveTo>
                      <a:pt x="382054" y="109219"/>
                    </a:moveTo>
                    <a:lnTo>
                      <a:pt x="368414" y="109219"/>
                    </a:lnTo>
                    <a:lnTo>
                      <a:pt x="368414" y="123190"/>
                    </a:lnTo>
                    <a:lnTo>
                      <a:pt x="382054" y="123190"/>
                    </a:lnTo>
                    <a:lnTo>
                      <a:pt x="382054" y="109219"/>
                    </a:lnTo>
                    <a:close/>
                  </a:path>
                  <a:path w="450850" h="449579">
                    <a:moveTo>
                      <a:pt x="422998" y="109219"/>
                    </a:moveTo>
                    <a:lnTo>
                      <a:pt x="409359" y="109219"/>
                    </a:lnTo>
                    <a:lnTo>
                      <a:pt x="409359" y="123190"/>
                    </a:lnTo>
                    <a:lnTo>
                      <a:pt x="422998" y="123190"/>
                    </a:lnTo>
                    <a:lnTo>
                      <a:pt x="422998" y="109219"/>
                    </a:lnTo>
                    <a:close/>
                  </a:path>
                  <a:path w="450850" h="449579">
                    <a:moveTo>
                      <a:pt x="177393" y="81280"/>
                    </a:moveTo>
                    <a:lnTo>
                      <a:pt x="163741" y="81280"/>
                    </a:lnTo>
                    <a:lnTo>
                      <a:pt x="163741" y="95250"/>
                    </a:lnTo>
                    <a:lnTo>
                      <a:pt x="150101" y="95250"/>
                    </a:lnTo>
                    <a:lnTo>
                      <a:pt x="150101" y="109219"/>
                    </a:lnTo>
                    <a:lnTo>
                      <a:pt x="177393" y="109219"/>
                    </a:lnTo>
                    <a:lnTo>
                      <a:pt x="177393" y="81280"/>
                    </a:lnTo>
                    <a:close/>
                  </a:path>
                  <a:path w="450850" h="449579">
                    <a:moveTo>
                      <a:pt x="95516" y="0"/>
                    </a:moveTo>
                    <a:lnTo>
                      <a:pt x="0" y="0"/>
                    </a:lnTo>
                    <a:lnTo>
                      <a:pt x="0" y="95250"/>
                    </a:lnTo>
                    <a:lnTo>
                      <a:pt x="95516" y="95250"/>
                    </a:lnTo>
                    <a:lnTo>
                      <a:pt x="95516" y="81280"/>
                    </a:lnTo>
                    <a:lnTo>
                      <a:pt x="13652" y="81280"/>
                    </a:lnTo>
                    <a:lnTo>
                      <a:pt x="13652" y="13970"/>
                    </a:lnTo>
                    <a:lnTo>
                      <a:pt x="95516" y="13970"/>
                    </a:lnTo>
                    <a:lnTo>
                      <a:pt x="95516" y="0"/>
                    </a:lnTo>
                    <a:close/>
                  </a:path>
                  <a:path w="450850" h="449579">
                    <a:moveTo>
                      <a:pt x="122809" y="68580"/>
                    </a:moveTo>
                    <a:lnTo>
                      <a:pt x="109169" y="68580"/>
                    </a:lnTo>
                    <a:lnTo>
                      <a:pt x="109169" y="95250"/>
                    </a:lnTo>
                    <a:lnTo>
                      <a:pt x="122809" y="95250"/>
                    </a:lnTo>
                    <a:lnTo>
                      <a:pt x="122809" y="68580"/>
                    </a:lnTo>
                    <a:close/>
                  </a:path>
                  <a:path w="450850" h="449579">
                    <a:moveTo>
                      <a:pt x="150101" y="54610"/>
                    </a:moveTo>
                    <a:lnTo>
                      <a:pt x="136461" y="54610"/>
                    </a:lnTo>
                    <a:lnTo>
                      <a:pt x="136461" y="95250"/>
                    </a:lnTo>
                    <a:lnTo>
                      <a:pt x="150101" y="95250"/>
                    </a:lnTo>
                    <a:lnTo>
                      <a:pt x="150101" y="81280"/>
                    </a:lnTo>
                    <a:lnTo>
                      <a:pt x="218325" y="81280"/>
                    </a:lnTo>
                    <a:lnTo>
                      <a:pt x="218325" y="68580"/>
                    </a:lnTo>
                    <a:lnTo>
                      <a:pt x="150101" y="68580"/>
                    </a:lnTo>
                    <a:lnTo>
                      <a:pt x="150101" y="54610"/>
                    </a:lnTo>
                    <a:close/>
                  </a:path>
                  <a:path w="450850" h="449579">
                    <a:moveTo>
                      <a:pt x="231965" y="81280"/>
                    </a:moveTo>
                    <a:lnTo>
                      <a:pt x="218325" y="81280"/>
                    </a:lnTo>
                    <a:lnTo>
                      <a:pt x="218325" y="95250"/>
                    </a:lnTo>
                    <a:lnTo>
                      <a:pt x="231965" y="95250"/>
                    </a:lnTo>
                    <a:lnTo>
                      <a:pt x="231965" y="81280"/>
                    </a:lnTo>
                    <a:close/>
                  </a:path>
                  <a:path w="450850" h="449579">
                    <a:moveTo>
                      <a:pt x="259257" y="81280"/>
                    </a:moveTo>
                    <a:lnTo>
                      <a:pt x="245618" y="81280"/>
                    </a:lnTo>
                    <a:lnTo>
                      <a:pt x="245618" y="95250"/>
                    </a:lnTo>
                    <a:lnTo>
                      <a:pt x="259257" y="95250"/>
                    </a:lnTo>
                    <a:lnTo>
                      <a:pt x="259257" y="81280"/>
                    </a:lnTo>
                    <a:close/>
                  </a:path>
                  <a:path w="450850" h="449579">
                    <a:moveTo>
                      <a:pt x="341122" y="81280"/>
                    </a:moveTo>
                    <a:lnTo>
                      <a:pt x="327482" y="81280"/>
                    </a:lnTo>
                    <a:lnTo>
                      <a:pt x="327482" y="95250"/>
                    </a:lnTo>
                    <a:lnTo>
                      <a:pt x="341122" y="95250"/>
                    </a:lnTo>
                    <a:lnTo>
                      <a:pt x="341122" y="81280"/>
                    </a:lnTo>
                    <a:close/>
                  </a:path>
                  <a:path w="450850" h="449579">
                    <a:moveTo>
                      <a:pt x="450278" y="0"/>
                    </a:moveTo>
                    <a:lnTo>
                      <a:pt x="354761" y="0"/>
                    </a:lnTo>
                    <a:lnTo>
                      <a:pt x="354761" y="95250"/>
                    </a:lnTo>
                    <a:lnTo>
                      <a:pt x="450278" y="95250"/>
                    </a:lnTo>
                    <a:lnTo>
                      <a:pt x="450278" y="81280"/>
                    </a:lnTo>
                    <a:lnTo>
                      <a:pt x="368414" y="81280"/>
                    </a:lnTo>
                    <a:lnTo>
                      <a:pt x="368414" y="13970"/>
                    </a:lnTo>
                    <a:lnTo>
                      <a:pt x="450278" y="13970"/>
                    </a:lnTo>
                    <a:lnTo>
                      <a:pt x="450278" y="0"/>
                    </a:lnTo>
                    <a:close/>
                  </a:path>
                  <a:path w="450850" h="449579">
                    <a:moveTo>
                      <a:pt x="95516" y="13970"/>
                    </a:moveTo>
                    <a:lnTo>
                      <a:pt x="81876" y="13970"/>
                    </a:lnTo>
                    <a:lnTo>
                      <a:pt x="81876" y="81280"/>
                    </a:lnTo>
                    <a:lnTo>
                      <a:pt x="95516" y="81280"/>
                    </a:lnTo>
                    <a:lnTo>
                      <a:pt x="95516" y="13970"/>
                    </a:lnTo>
                    <a:close/>
                  </a:path>
                  <a:path w="450850" h="449579">
                    <a:moveTo>
                      <a:pt x="272897" y="54610"/>
                    </a:moveTo>
                    <a:lnTo>
                      <a:pt x="259257" y="54610"/>
                    </a:lnTo>
                    <a:lnTo>
                      <a:pt x="259257" y="68580"/>
                    </a:lnTo>
                    <a:lnTo>
                      <a:pt x="231965" y="68580"/>
                    </a:lnTo>
                    <a:lnTo>
                      <a:pt x="231965" y="81280"/>
                    </a:lnTo>
                    <a:lnTo>
                      <a:pt x="272897" y="81280"/>
                    </a:lnTo>
                    <a:lnTo>
                      <a:pt x="272897" y="54610"/>
                    </a:lnTo>
                    <a:close/>
                  </a:path>
                  <a:path w="450850" h="449579">
                    <a:moveTo>
                      <a:pt x="450278" y="13970"/>
                    </a:moveTo>
                    <a:lnTo>
                      <a:pt x="436638" y="13970"/>
                    </a:lnTo>
                    <a:lnTo>
                      <a:pt x="436638" y="81280"/>
                    </a:lnTo>
                    <a:lnTo>
                      <a:pt x="450278" y="81280"/>
                    </a:lnTo>
                    <a:lnTo>
                      <a:pt x="450278" y="13970"/>
                    </a:lnTo>
                    <a:close/>
                  </a:path>
                  <a:path w="450850" h="449579">
                    <a:moveTo>
                      <a:pt x="68237" y="26670"/>
                    </a:moveTo>
                    <a:lnTo>
                      <a:pt x="27305" y="26670"/>
                    </a:lnTo>
                    <a:lnTo>
                      <a:pt x="27305" y="68580"/>
                    </a:lnTo>
                    <a:lnTo>
                      <a:pt x="68237" y="68580"/>
                    </a:lnTo>
                    <a:lnTo>
                      <a:pt x="68237" y="26670"/>
                    </a:lnTo>
                    <a:close/>
                  </a:path>
                  <a:path w="450850" h="449579">
                    <a:moveTo>
                      <a:pt x="177393" y="40639"/>
                    </a:moveTo>
                    <a:lnTo>
                      <a:pt x="122809" y="40639"/>
                    </a:lnTo>
                    <a:lnTo>
                      <a:pt x="122809" y="54610"/>
                    </a:lnTo>
                    <a:lnTo>
                      <a:pt x="163741" y="54610"/>
                    </a:lnTo>
                    <a:lnTo>
                      <a:pt x="163741" y="68580"/>
                    </a:lnTo>
                    <a:lnTo>
                      <a:pt x="177393" y="68580"/>
                    </a:lnTo>
                    <a:lnTo>
                      <a:pt x="177393" y="40639"/>
                    </a:lnTo>
                    <a:close/>
                  </a:path>
                  <a:path w="450850" h="449579">
                    <a:moveTo>
                      <a:pt x="218325" y="26670"/>
                    </a:moveTo>
                    <a:lnTo>
                      <a:pt x="204673" y="26670"/>
                    </a:lnTo>
                    <a:lnTo>
                      <a:pt x="204673" y="68580"/>
                    </a:lnTo>
                    <a:lnTo>
                      <a:pt x="218325" y="68580"/>
                    </a:lnTo>
                    <a:lnTo>
                      <a:pt x="218325" y="26670"/>
                    </a:lnTo>
                    <a:close/>
                  </a:path>
                  <a:path w="450850" h="449579">
                    <a:moveTo>
                      <a:pt x="422998" y="26670"/>
                    </a:moveTo>
                    <a:lnTo>
                      <a:pt x="382066" y="26670"/>
                    </a:lnTo>
                    <a:lnTo>
                      <a:pt x="382066" y="68580"/>
                    </a:lnTo>
                    <a:lnTo>
                      <a:pt x="422998" y="68580"/>
                    </a:lnTo>
                    <a:lnTo>
                      <a:pt x="422998" y="26670"/>
                    </a:lnTo>
                    <a:close/>
                  </a:path>
                  <a:path w="450850" h="449579">
                    <a:moveTo>
                      <a:pt x="122809" y="26670"/>
                    </a:moveTo>
                    <a:lnTo>
                      <a:pt x="109169" y="26670"/>
                    </a:lnTo>
                    <a:lnTo>
                      <a:pt x="109169" y="40639"/>
                    </a:lnTo>
                    <a:lnTo>
                      <a:pt x="122809" y="40639"/>
                    </a:lnTo>
                    <a:lnTo>
                      <a:pt x="122809" y="26670"/>
                    </a:lnTo>
                    <a:close/>
                  </a:path>
                  <a:path w="450850" h="449579">
                    <a:moveTo>
                      <a:pt x="150101" y="0"/>
                    </a:moveTo>
                    <a:lnTo>
                      <a:pt x="136461" y="0"/>
                    </a:lnTo>
                    <a:lnTo>
                      <a:pt x="136461" y="40639"/>
                    </a:lnTo>
                    <a:lnTo>
                      <a:pt x="163741" y="40639"/>
                    </a:lnTo>
                    <a:lnTo>
                      <a:pt x="163741" y="13970"/>
                    </a:lnTo>
                    <a:lnTo>
                      <a:pt x="150101" y="13970"/>
                    </a:lnTo>
                    <a:lnTo>
                      <a:pt x="150101" y="0"/>
                    </a:lnTo>
                    <a:close/>
                  </a:path>
                  <a:path w="450850" h="449579">
                    <a:moveTo>
                      <a:pt x="191033" y="26670"/>
                    </a:moveTo>
                    <a:lnTo>
                      <a:pt x="177393" y="26670"/>
                    </a:lnTo>
                    <a:lnTo>
                      <a:pt x="177393" y="40639"/>
                    </a:lnTo>
                    <a:lnTo>
                      <a:pt x="191033" y="40639"/>
                    </a:lnTo>
                    <a:lnTo>
                      <a:pt x="191033" y="26670"/>
                    </a:lnTo>
                    <a:close/>
                  </a:path>
                  <a:path w="450850" h="449579">
                    <a:moveTo>
                      <a:pt x="245618" y="26670"/>
                    </a:moveTo>
                    <a:lnTo>
                      <a:pt x="231978" y="26670"/>
                    </a:lnTo>
                    <a:lnTo>
                      <a:pt x="231978" y="40639"/>
                    </a:lnTo>
                    <a:lnTo>
                      <a:pt x="245618" y="40639"/>
                    </a:lnTo>
                    <a:lnTo>
                      <a:pt x="245618" y="26670"/>
                    </a:lnTo>
                    <a:close/>
                  </a:path>
                  <a:path w="450850" h="449579">
                    <a:moveTo>
                      <a:pt x="272897" y="26670"/>
                    </a:moveTo>
                    <a:lnTo>
                      <a:pt x="259257" y="26670"/>
                    </a:lnTo>
                    <a:lnTo>
                      <a:pt x="259257" y="40639"/>
                    </a:lnTo>
                    <a:lnTo>
                      <a:pt x="272897" y="40639"/>
                    </a:lnTo>
                    <a:lnTo>
                      <a:pt x="272897" y="26670"/>
                    </a:lnTo>
                    <a:close/>
                  </a:path>
                  <a:path w="450850" h="449579">
                    <a:moveTo>
                      <a:pt x="300189" y="26670"/>
                    </a:moveTo>
                    <a:lnTo>
                      <a:pt x="286550" y="26670"/>
                    </a:lnTo>
                    <a:lnTo>
                      <a:pt x="286550" y="40639"/>
                    </a:lnTo>
                    <a:lnTo>
                      <a:pt x="300189" y="40639"/>
                    </a:lnTo>
                    <a:lnTo>
                      <a:pt x="300189" y="26670"/>
                    </a:lnTo>
                    <a:close/>
                  </a:path>
                  <a:path w="450850" h="449579">
                    <a:moveTo>
                      <a:pt x="231965" y="13970"/>
                    </a:moveTo>
                    <a:lnTo>
                      <a:pt x="218325" y="13970"/>
                    </a:lnTo>
                    <a:lnTo>
                      <a:pt x="218325" y="26670"/>
                    </a:lnTo>
                    <a:lnTo>
                      <a:pt x="231965" y="26670"/>
                    </a:lnTo>
                    <a:lnTo>
                      <a:pt x="231965" y="13970"/>
                    </a:lnTo>
                    <a:close/>
                  </a:path>
                  <a:path w="450850" h="449579">
                    <a:moveTo>
                      <a:pt x="286550" y="13970"/>
                    </a:moveTo>
                    <a:lnTo>
                      <a:pt x="272910" y="13970"/>
                    </a:lnTo>
                    <a:lnTo>
                      <a:pt x="272910" y="26670"/>
                    </a:lnTo>
                    <a:lnTo>
                      <a:pt x="286550" y="26670"/>
                    </a:lnTo>
                    <a:lnTo>
                      <a:pt x="286550" y="13970"/>
                    </a:lnTo>
                    <a:close/>
                  </a:path>
                  <a:path w="450850" h="449579">
                    <a:moveTo>
                      <a:pt x="341122" y="13970"/>
                    </a:moveTo>
                    <a:lnTo>
                      <a:pt x="327482" y="13970"/>
                    </a:lnTo>
                    <a:lnTo>
                      <a:pt x="327482" y="26670"/>
                    </a:lnTo>
                    <a:lnTo>
                      <a:pt x="341122" y="26670"/>
                    </a:lnTo>
                    <a:lnTo>
                      <a:pt x="341122" y="13970"/>
                    </a:lnTo>
                    <a:close/>
                  </a:path>
                  <a:path w="450850" h="449579">
                    <a:moveTo>
                      <a:pt x="122809" y="0"/>
                    </a:moveTo>
                    <a:lnTo>
                      <a:pt x="109169" y="0"/>
                    </a:lnTo>
                    <a:lnTo>
                      <a:pt x="109169" y="13970"/>
                    </a:lnTo>
                    <a:lnTo>
                      <a:pt x="122809" y="13970"/>
                    </a:lnTo>
                    <a:lnTo>
                      <a:pt x="122809" y="0"/>
                    </a:lnTo>
                    <a:close/>
                  </a:path>
                  <a:path w="450850" h="449579">
                    <a:moveTo>
                      <a:pt x="191033" y="0"/>
                    </a:moveTo>
                    <a:lnTo>
                      <a:pt x="163741" y="0"/>
                    </a:lnTo>
                    <a:lnTo>
                      <a:pt x="163741" y="13970"/>
                    </a:lnTo>
                    <a:lnTo>
                      <a:pt x="191033" y="13970"/>
                    </a:lnTo>
                    <a:lnTo>
                      <a:pt x="191033" y="0"/>
                    </a:lnTo>
                    <a:close/>
                  </a:path>
                  <a:path w="450850" h="449579">
                    <a:moveTo>
                      <a:pt x="218313" y="0"/>
                    </a:moveTo>
                    <a:lnTo>
                      <a:pt x="204673" y="0"/>
                    </a:lnTo>
                    <a:lnTo>
                      <a:pt x="204673" y="13970"/>
                    </a:lnTo>
                    <a:lnTo>
                      <a:pt x="218313" y="13970"/>
                    </a:lnTo>
                    <a:lnTo>
                      <a:pt x="218313" y="0"/>
                    </a:lnTo>
                    <a:close/>
                  </a:path>
                  <a:path w="450850" h="449579">
                    <a:moveTo>
                      <a:pt x="259257" y="0"/>
                    </a:moveTo>
                    <a:lnTo>
                      <a:pt x="231965" y="0"/>
                    </a:lnTo>
                    <a:lnTo>
                      <a:pt x="231965" y="13970"/>
                    </a:lnTo>
                    <a:lnTo>
                      <a:pt x="259257" y="13970"/>
                    </a:lnTo>
                    <a:lnTo>
                      <a:pt x="259257" y="0"/>
                    </a:lnTo>
                    <a:close/>
                  </a:path>
                  <a:path w="450850" h="449579">
                    <a:moveTo>
                      <a:pt x="313829" y="0"/>
                    </a:moveTo>
                    <a:lnTo>
                      <a:pt x="286537" y="0"/>
                    </a:lnTo>
                    <a:lnTo>
                      <a:pt x="286537" y="13970"/>
                    </a:lnTo>
                    <a:lnTo>
                      <a:pt x="313829" y="13970"/>
                    </a:lnTo>
                    <a:lnTo>
                      <a:pt x="313829" y="0"/>
                    </a:lnTo>
                    <a:close/>
                  </a:path>
                </a:pathLst>
              </a:custGeom>
              <a:solidFill>
                <a:srgbClr val="231F20"/>
              </a:solidFill>
            </p:spPr>
            <p:txBody>
              <a:bodyPr wrap="square" lIns="0" tIns="0" rIns="0" bIns="0" rtlCol="0"/>
              <a:lstStyle/>
              <a:p>
                <a:endParaRPr sz="1799"/>
              </a:p>
            </p:txBody>
          </p:sp>
        </p:grpSp>
        <p:pic>
          <p:nvPicPr>
            <p:cNvPr id="221" name="図 220">
              <a:extLst>
                <a:ext uri="{FF2B5EF4-FFF2-40B4-BE49-F238E27FC236}">
                  <a16:creationId xmlns:a16="http://schemas.microsoft.com/office/drawing/2014/main" id="{F407C132-9795-4B62-9A9B-A86513EAF0B5}"/>
                </a:ext>
              </a:extLst>
            </p:cNvPr>
            <p:cNvPicPr>
              <a:picLocks noChangeAspect="1"/>
            </p:cNvPicPr>
            <p:nvPr/>
          </p:nvPicPr>
          <p:blipFill>
            <a:blip r:embed="rId41"/>
            <a:stretch>
              <a:fillRect/>
            </a:stretch>
          </p:blipFill>
          <p:spPr>
            <a:xfrm>
              <a:off x="6343064" y="18150542"/>
              <a:ext cx="2316681" cy="512108"/>
            </a:xfrm>
            <a:prstGeom prst="rect">
              <a:avLst/>
            </a:prstGeom>
          </p:spPr>
        </p:pic>
      </p:grpSp>
      <p:pic>
        <p:nvPicPr>
          <p:cNvPr id="267" name="図 266">
            <a:extLst>
              <a:ext uri="{FF2B5EF4-FFF2-40B4-BE49-F238E27FC236}">
                <a16:creationId xmlns:a16="http://schemas.microsoft.com/office/drawing/2014/main" id="{55A28840-C76D-49F6-9DF3-D4506F0DCB9F}"/>
              </a:ext>
            </a:extLst>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95250" y="15820276"/>
            <a:ext cx="2689348" cy="3551147"/>
          </a:xfrm>
          <a:prstGeom prst="rect">
            <a:avLst/>
          </a:prstGeom>
        </p:spPr>
      </p:pic>
      <p:grpSp>
        <p:nvGrpSpPr>
          <p:cNvPr id="275" name="グループ化 274">
            <a:extLst>
              <a:ext uri="{FF2B5EF4-FFF2-40B4-BE49-F238E27FC236}">
                <a16:creationId xmlns:a16="http://schemas.microsoft.com/office/drawing/2014/main" id="{DE839573-C379-4D66-BF5F-D8C57D59BC7C}"/>
              </a:ext>
            </a:extLst>
          </p:cNvPr>
          <p:cNvGrpSpPr/>
          <p:nvPr/>
        </p:nvGrpSpPr>
        <p:grpSpPr>
          <a:xfrm rot="288855">
            <a:off x="701687" y="14421517"/>
            <a:ext cx="3142070" cy="1597500"/>
            <a:chOff x="-8318068" y="15377344"/>
            <a:chExt cx="3202865" cy="1597500"/>
          </a:xfrm>
        </p:grpSpPr>
        <p:sp>
          <p:nvSpPr>
            <p:cNvPr id="272" name="吹き出し: 円形 271">
              <a:extLst>
                <a:ext uri="{FF2B5EF4-FFF2-40B4-BE49-F238E27FC236}">
                  <a16:creationId xmlns:a16="http://schemas.microsoft.com/office/drawing/2014/main" id="{C103070A-F394-4897-A7FD-52B3FDCE292E}"/>
                </a:ext>
              </a:extLst>
            </p:cNvPr>
            <p:cNvSpPr/>
            <p:nvPr/>
          </p:nvSpPr>
          <p:spPr>
            <a:xfrm rot="21298735">
              <a:off x="-8318068" y="15377344"/>
              <a:ext cx="3073812" cy="1597500"/>
            </a:xfrm>
            <a:custGeom>
              <a:avLst/>
              <a:gdLst>
                <a:gd name="connsiteX0" fmla="*/ 1337323 w 3073812"/>
                <a:gd name="connsiteY0" fmla="*/ 1671432 h 1597500"/>
                <a:gd name="connsiteX1" fmla="*/ 1067636 w 3073812"/>
                <a:gd name="connsiteY1" fmla="*/ 1559356 h 1597500"/>
                <a:gd name="connsiteX2" fmla="*/ 317423 w 3073812"/>
                <a:gd name="connsiteY2" fmla="*/ 312620 h 1597500"/>
                <a:gd name="connsiteX3" fmla="*/ 1702724 w 3073812"/>
                <a:gd name="connsiteY3" fmla="*/ 4663 h 1597500"/>
                <a:gd name="connsiteX4" fmla="*/ 3070835 w 3073812"/>
                <a:gd name="connsiteY4" fmla="*/ 848443 h 1597500"/>
                <a:gd name="connsiteX5" fmla="*/ 1650047 w 3073812"/>
                <a:gd name="connsiteY5" fmla="*/ 1595334 h 1597500"/>
                <a:gd name="connsiteX6" fmla="*/ 1337323 w 3073812"/>
                <a:gd name="connsiteY6" fmla="*/ 1671432 h 15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812" h="1597500" fill="none" extrusionOk="0">
                  <a:moveTo>
                    <a:pt x="1337323" y="1671432"/>
                  </a:moveTo>
                  <a:cubicBezTo>
                    <a:pt x="1302536" y="1635803"/>
                    <a:pt x="1168234" y="1601107"/>
                    <a:pt x="1067636" y="1559356"/>
                  </a:cubicBezTo>
                  <a:cubicBezTo>
                    <a:pt x="161641" y="1337074"/>
                    <a:pt x="-325128" y="742629"/>
                    <a:pt x="317423" y="312620"/>
                  </a:cubicBezTo>
                  <a:cubicBezTo>
                    <a:pt x="661071" y="101370"/>
                    <a:pt x="1148240" y="-830"/>
                    <a:pt x="1702724" y="4663"/>
                  </a:cubicBezTo>
                  <a:cubicBezTo>
                    <a:pt x="2532820" y="96269"/>
                    <a:pt x="3155221" y="446293"/>
                    <a:pt x="3070835" y="848443"/>
                  </a:cubicBezTo>
                  <a:cubicBezTo>
                    <a:pt x="3065852" y="1203643"/>
                    <a:pt x="2384072" y="1552943"/>
                    <a:pt x="1650047" y="1595334"/>
                  </a:cubicBezTo>
                  <a:cubicBezTo>
                    <a:pt x="1501291" y="1618612"/>
                    <a:pt x="1478871" y="1612450"/>
                    <a:pt x="1337323" y="1671432"/>
                  </a:cubicBezTo>
                  <a:close/>
                </a:path>
                <a:path w="3073812" h="1597500" stroke="0" extrusionOk="0">
                  <a:moveTo>
                    <a:pt x="1337323" y="1671432"/>
                  </a:moveTo>
                  <a:cubicBezTo>
                    <a:pt x="1248023" y="1607517"/>
                    <a:pt x="1148932" y="1584824"/>
                    <a:pt x="1067636" y="1559356"/>
                  </a:cubicBezTo>
                  <a:cubicBezTo>
                    <a:pt x="27067" y="1277259"/>
                    <a:pt x="-264383" y="802204"/>
                    <a:pt x="317423" y="312620"/>
                  </a:cubicBezTo>
                  <a:cubicBezTo>
                    <a:pt x="681552" y="38665"/>
                    <a:pt x="1161621" y="-19330"/>
                    <a:pt x="1702724" y="4663"/>
                  </a:cubicBezTo>
                  <a:cubicBezTo>
                    <a:pt x="2536494" y="2183"/>
                    <a:pt x="3063723" y="407358"/>
                    <a:pt x="3070835" y="848443"/>
                  </a:cubicBezTo>
                  <a:cubicBezTo>
                    <a:pt x="2984234" y="1224971"/>
                    <a:pt x="2468100" y="1473091"/>
                    <a:pt x="1650047" y="1595334"/>
                  </a:cubicBezTo>
                  <a:cubicBezTo>
                    <a:pt x="1529938" y="1629133"/>
                    <a:pt x="1440732" y="1669398"/>
                    <a:pt x="1337323" y="1671432"/>
                  </a:cubicBezTo>
                  <a:close/>
                </a:path>
              </a:pathLst>
            </a:custGeom>
            <a:solidFill>
              <a:schemeClr val="bg1"/>
            </a:solidFill>
            <a:ln>
              <a:solidFill>
                <a:schemeClr val="bg1"/>
              </a:solidFill>
              <a:extLst>
                <a:ext uri="{C807C97D-BFC1-408E-A445-0C87EB9F89A2}">
                  <ask:lineSketchStyleProps xmlns:ask="http://schemas.microsoft.com/office/drawing/2018/sketchyshapes" sd="3726951691">
                    <a:prstGeom prst="wedgeEllipseCallout">
                      <a:avLst>
                        <a:gd name="adj1" fmla="val -6493"/>
                        <a:gd name="adj2" fmla="val 54628"/>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テキスト ボックス 272">
              <a:extLst>
                <a:ext uri="{FF2B5EF4-FFF2-40B4-BE49-F238E27FC236}">
                  <a16:creationId xmlns:a16="http://schemas.microsoft.com/office/drawing/2014/main" id="{09F10224-9826-481A-B347-E91EE48E689D}"/>
                </a:ext>
              </a:extLst>
            </p:cNvPr>
            <p:cNvSpPr txBox="1"/>
            <p:nvPr/>
          </p:nvSpPr>
          <p:spPr>
            <a:xfrm>
              <a:off x="-7834217" y="15502556"/>
              <a:ext cx="2719014" cy="1446550"/>
            </a:xfrm>
            <a:prstGeom prst="rect">
              <a:avLst/>
            </a:prstGeom>
            <a:noFill/>
          </p:spPr>
          <p:txBody>
            <a:bodyPr wrap="none" rtlCol="0">
              <a:spAutoFit/>
            </a:bodyPr>
            <a:lstStyle/>
            <a:p>
              <a:r>
                <a:rPr kumimoji="1" lang="ja-JP" altLang="en-US" sz="2800" dirty="0">
                  <a:latin typeface="メイリオ" panose="020B0604030504040204" pitchFamily="50" charset="-128"/>
                  <a:ea typeface="メイリオ" panose="020B0604030504040204" pitchFamily="50" charset="-128"/>
                </a:rPr>
                <a:t>結果発表は</a:t>
              </a:r>
              <a:endParaRPr kumimoji="1" lang="en-US" altLang="ja-JP" sz="2800" dirty="0">
                <a:latin typeface="メイリオ" panose="020B0604030504040204" pitchFamily="50" charset="-128"/>
                <a:ea typeface="メイリオ" panose="020B0604030504040204" pitchFamily="50" charset="-128"/>
              </a:endParaRPr>
            </a:p>
            <a:p>
              <a:r>
                <a:rPr lang="en-US" altLang="ja-JP" sz="3200" b="1" dirty="0">
                  <a:latin typeface="メイリオ" panose="020B0604030504040204" pitchFamily="50" charset="-128"/>
                  <a:ea typeface="メイリオ" panose="020B0604030504040204" pitchFamily="50" charset="-128"/>
                </a:rPr>
                <a:t>6</a:t>
              </a:r>
              <a:r>
                <a:rPr lang="ja-JP" altLang="en-US" sz="2800" dirty="0">
                  <a:latin typeface="メイリオ" panose="020B0604030504040204" pitchFamily="50" charset="-128"/>
                  <a:ea typeface="メイリオ" panose="020B0604030504040204" pitchFamily="50" charset="-128"/>
                </a:rPr>
                <a:t>月</a:t>
              </a:r>
              <a:r>
                <a:rPr lang="ja-JP" altLang="en-US" sz="3200" b="1" dirty="0">
                  <a:latin typeface="メイリオ" panose="020B0604030504040204" pitchFamily="50" charset="-128"/>
                  <a:ea typeface="メイリオ" panose="020B0604030504040204" pitchFamily="50" charset="-128"/>
                </a:rPr>
                <a:t>９</a:t>
              </a:r>
              <a:r>
                <a:rPr lang="ja-JP" altLang="en-US" sz="2800" dirty="0">
                  <a:latin typeface="メイリオ" panose="020B0604030504040204" pitchFamily="50" charset="-128"/>
                  <a:ea typeface="メイリオ" panose="020B0604030504040204" pitchFamily="50" charset="-128"/>
                </a:rPr>
                <a:t>日（</a:t>
              </a:r>
              <a:r>
                <a:rPr lang="ja-JP" altLang="en-US" sz="3200" b="1" dirty="0">
                  <a:latin typeface="メイリオ" panose="020B0604030504040204" pitchFamily="50" charset="-128"/>
                  <a:ea typeface="メイリオ" panose="020B0604030504040204" pitchFamily="50" charset="-128"/>
                </a:rPr>
                <a:t>木</a:t>
              </a:r>
              <a:r>
                <a:rPr lang="ja-JP" altLang="en-US" sz="2800" dirty="0">
                  <a:latin typeface="メイリオ" panose="020B0604030504040204" pitchFamily="50" charset="-128"/>
                  <a:ea typeface="メイリオ" panose="020B0604030504040204" pitchFamily="50" charset="-128"/>
                </a:rPr>
                <a:t>）</a:t>
              </a:r>
              <a:endParaRPr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正午だよ！</a:t>
              </a:r>
            </a:p>
          </p:txBody>
        </p:sp>
      </p:grpSp>
      <p:grpSp>
        <p:nvGrpSpPr>
          <p:cNvPr id="363" name="グループ化 362">
            <a:extLst>
              <a:ext uri="{FF2B5EF4-FFF2-40B4-BE49-F238E27FC236}">
                <a16:creationId xmlns:a16="http://schemas.microsoft.com/office/drawing/2014/main" id="{588DC123-1F52-4DDA-AE69-CE571E7534E3}"/>
              </a:ext>
            </a:extLst>
          </p:cNvPr>
          <p:cNvGrpSpPr/>
          <p:nvPr/>
        </p:nvGrpSpPr>
        <p:grpSpPr>
          <a:xfrm>
            <a:off x="3905250" y="13252450"/>
            <a:ext cx="9080365" cy="2614316"/>
            <a:chOff x="-1581150" y="13381334"/>
            <a:chExt cx="9080365" cy="2614316"/>
          </a:xfrm>
        </p:grpSpPr>
        <p:grpSp>
          <p:nvGrpSpPr>
            <p:cNvPr id="271" name="グループ化 270">
              <a:extLst>
                <a:ext uri="{FF2B5EF4-FFF2-40B4-BE49-F238E27FC236}">
                  <a16:creationId xmlns:a16="http://schemas.microsoft.com/office/drawing/2014/main" id="{B4732790-23C4-453B-B7B8-D11E3135A915}"/>
                </a:ext>
              </a:extLst>
            </p:cNvPr>
            <p:cNvGrpSpPr/>
            <p:nvPr/>
          </p:nvGrpSpPr>
          <p:grpSpPr>
            <a:xfrm>
              <a:off x="-1500148" y="14700250"/>
              <a:ext cx="8999363" cy="1295400"/>
              <a:chOff x="7001293" y="12672717"/>
              <a:chExt cx="8999363" cy="1295400"/>
            </a:xfrm>
          </p:grpSpPr>
          <p:grpSp>
            <p:nvGrpSpPr>
              <p:cNvPr id="120" name="object 120"/>
              <p:cNvGrpSpPr>
                <a:grpSpLocks noChangeAspect="1"/>
              </p:cNvGrpSpPr>
              <p:nvPr/>
            </p:nvGrpSpPr>
            <p:grpSpPr>
              <a:xfrm>
                <a:off x="7001293" y="13030213"/>
                <a:ext cx="3312001" cy="599368"/>
                <a:chOff x="7655583" y="14859862"/>
                <a:chExt cx="1722504" cy="311719"/>
              </a:xfrm>
            </p:grpSpPr>
            <p:sp>
              <p:nvSpPr>
                <p:cNvPr id="121" name="object 121"/>
                <p:cNvSpPr/>
                <p:nvPr/>
              </p:nvSpPr>
              <p:spPr>
                <a:xfrm>
                  <a:off x="7655583" y="14859862"/>
                  <a:ext cx="1722504" cy="311719"/>
                </a:xfrm>
                <a:custGeom>
                  <a:avLst/>
                  <a:gdLst/>
                  <a:ahLst/>
                  <a:cxnLst/>
                  <a:rect l="l" t="t" r="r" b="b"/>
                  <a:pathLst>
                    <a:path w="1853565" h="280034">
                      <a:moveTo>
                        <a:pt x="309460" y="4864"/>
                      </a:moveTo>
                      <a:lnTo>
                        <a:pt x="251663" y="4864"/>
                      </a:lnTo>
                      <a:lnTo>
                        <a:pt x="249453" y="13106"/>
                      </a:lnTo>
                      <a:lnTo>
                        <a:pt x="244919" y="25920"/>
                      </a:lnTo>
                      <a:lnTo>
                        <a:pt x="238264" y="35267"/>
                      </a:lnTo>
                      <a:lnTo>
                        <a:pt x="227761" y="42849"/>
                      </a:lnTo>
                      <a:lnTo>
                        <a:pt x="211683" y="50342"/>
                      </a:lnTo>
                      <a:lnTo>
                        <a:pt x="16116" y="129387"/>
                      </a:lnTo>
                      <a:lnTo>
                        <a:pt x="0" y="189484"/>
                      </a:lnTo>
                      <a:lnTo>
                        <a:pt x="128066" y="134861"/>
                      </a:lnTo>
                      <a:lnTo>
                        <a:pt x="91186" y="272491"/>
                      </a:lnTo>
                      <a:lnTo>
                        <a:pt x="149631" y="272491"/>
                      </a:lnTo>
                      <a:lnTo>
                        <a:pt x="194183" y="106197"/>
                      </a:lnTo>
                      <a:lnTo>
                        <a:pt x="248805" y="82689"/>
                      </a:lnTo>
                      <a:lnTo>
                        <a:pt x="270052" y="70878"/>
                      </a:lnTo>
                      <a:lnTo>
                        <a:pt x="286639" y="56019"/>
                      </a:lnTo>
                      <a:lnTo>
                        <a:pt x="298678" y="38011"/>
                      </a:lnTo>
                      <a:lnTo>
                        <a:pt x="306285" y="16764"/>
                      </a:lnTo>
                      <a:lnTo>
                        <a:pt x="309460" y="4864"/>
                      </a:lnTo>
                      <a:close/>
                    </a:path>
                    <a:path w="1853565" h="280034">
                      <a:moveTo>
                        <a:pt x="532650" y="268516"/>
                      </a:moveTo>
                      <a:lnTo>
                        <a:pt x="481431" y="73533"/>
                      </a:lnTo>
                      <a:lnTo>
                        <a:pt x="468515" y="24396"/>
                      </a:lnTo>
                      <a:lnTo>
                        <a:pt x="399338" y="24396"/>
                      </a:lnTo>
                      <a:lnTo>
                        <a:pt x="267893" y="191922"/>
                      </a:lnTo>
                      <a:lnTo>
                        <a:pt x="329806" y="191922"/>
                      </a:lnTo>
                      <a:lnTo>
                        <a:pt x="418401" y="73533"/>
                      </a:lnTo>
                      <a:lnTo>
                        <a:pt x="467245" y="268516"/>
                      </a:lnTo>
                      <a:lnTo>
                        <a:pt x="532650" y="268516"/>
                      </a:lnTo>
                      <a:close/>
                    </a:path>
                    <a:path w="1853565" h="280034">
                      <a:moveTo>
                        <a:pt x="566699" y="7010"/>
                      </a:moveTo>
                      <a:lnTo>
                        <a:pt x="537006" y="7010"/>
                      </a:lnTo>
                      <a:lnTo>
                        <a:pt x="524408" y="54000"/>
                      </a:lnTo>
                      <a:lnTo>
                        <a:pt x="554101" y="54000"/>
                      </a:lnTo>
                      <a:lnTo>
                        <a:pt x="566699" y="7010"/>
                      </a:lnTo>
                      <a:close/>
                    </a:path>
                    <a:path w="1853565" h="280034">
                      <a:moveTo>
                        <a:pt x="605548" y="7010"/>
                      </a:moveTo>
                      <a:lnTo>
                        <a:pt x="576186" y="7010"/>
                      </a:lnTo>
                      <a:lnTo>
                        <a:pt x="563587" y="54000"/>
                      </a:lnTo>
                      <a:lnTo>
                        <a:pt x="592950" y="54000"/>
                      </a:lnTo>
                      <a:lnTo>
                        <a:pt x="605548" y="7010"/>
                      </a:lnTo>
                      <a:close/>
                    </a:path>
                    <a:path w="1853565" h="280034">
                      <a:moveTo>
                        <a:pt x="786549" y="51257"/>
                      </a:moveTo>
                      <a:lnTo>
                        <a:pt x="762381" y="42316"/>
                      </a:lnTo>
                      <a:lnTo>
                        <a:pt x="729983" y="31724"/>
                      </a:lnTo>
                      <a:lnTo>
                        <a:pt x="692492" y="20447"/>
                      </a:lnTo>
                      <a:lnTo>
                        <a:pt x="653059" y="9448"/>
                      </a:lnTo>
                      <a:lnTo>
                        <a:pt x="638568" y="63449"/>
                      </a:lnTo>
                      <a:lnTo>
                        <a:pt x="669264" y="72237"/>
                      </a:lnTo>
                      <a:lnTo>
                        <a:pt x="702818" y="82651"/>
                      </a:lnTo>
                      <a:lnTo>
                        <a:pt x="737552" y="94157"/>
                      </a:lnTo>
                      <a:lnTo>
                        <a:pt x="771817" y="106197"/>
                      </a:lnTo>
                      <a:lnTo>
                        <a:pt x="786549" y="51257"/>
                      </a:lnTo>
                      <a:close/>
                    </a:path>
                    <a:path w="1853565" h="280034">
                      <a:moveTo>
                        <a:pt x="909104" y="34785"/>
                      </a:moveTo>
                      <a:lnTo>
                        <a:pt x="852881" y="34785"/>
                      </a:lnTo>
                      <a:lnTo>
                        <a:pt x="825322" y="137604"/>
                      </a:lnTo>
                      <a:lnTo>
                        <a:pt x="817168" y="157734"/>
                      </a:lnTo>
                      <a:lnTo>
                        <a:pt x="789254" y="189966"/>
                      </a:lnTo>
                      <a:lnTo>
                        <a:pt x="735266" y="210172"/>
                      </a:lnTo>
                      <a:lnTo>
                        <a:pt x="684199" y="213906"/>
                      </a:lnTo>
                      <a:lnTo>
                        <a:pt x="595744" y="213906"/>
                      </a:lnTo>
                      <a:lnTo>
                        <a:pt x="581609" y="266687"/>
                      </a:lnTo>
                      <a:lnTo>
                        <a:pt x="669112" y="266687"/>
                      </a:lnTo>
                      <a:lnTo>
                        <a:pt x="714260" y="264769"/>
                      </a:lnTo>
                      <a:lnTo>
                        <a:pt x="780656" y="250647"/>
                      </a:lnTo>
                      <a:lnTo>
                        <a:pt x="833564" y="217563"/>
                      </a:lnTo>
                      <a:lnTo>
                        <a:pt x="871753" y="163118"/>
                      </a:lnTo>
                      <a:lnTo>
                        <a:pt x="884491" y="126619"/>
                      </a:lnTo>
                      <a:lnTo>
                        <a:pt x="909104" y="34785"/>
                      </a:lnTo>
                      <a:close/>
                    </a:path>
                    <a:path w="1853565" h="280034">
                      <a:moveTo>
                        <a:pt x="1155509" y="124485"/>
                      </a:moveTo>
                      <a:lnTo>
                        <a:pt x="1126109" y="114071"/>
                      </a:lnTo>
                      <a:lnTo>
                        <a:pt x="1097445" y="105067"/>
                      </a:lnTo>
                      <a:lnTo>
                        <a:pt x="1063777" y="95783"/>
                      </a:lnTo>
                      <a:lnTo>
                        <a:pt x="1019327" y="84505"/>
                      </a:lnTo>
                      <a:lnTo>
                        <a:pt x="1041146" y="3048"/>
                      </a:lnTo>
                      <a:lnTo>
                        <a:pt x="983335" y="3048"/>
                      </a:lnTo>
                      <a:lnTo>
                        <a:pt x="910894" y="273418"/>
                      </a:lnTo>
                      <a:lnTo>
                        <a:pt x="968705" y="273418"/>
                      </a:lnTo>
                      <a:lnTo>
                        <a:pt x="1004582" y="139446"/>
                      </a:lnTo>
                      <a:lnTo>
                        <a:pt x="1046022" y="150266"/>
                      </a:lnTo>
                      <a:lnTo>
                        <a:pt x="1080871" y="160312"/>
                      </a:lnTo>
                      <a:lnTo>
                        <a:pt x="1111529" y="170294"/>
                      </a:lnTo>
                      <a:lnTo>
                        <a:pt x="1140383" y="180949"/>
                      </a:lnTo>
                      <a:lnTo>
                        <a:pt x="1155509" y="124485"/>
                      </a:lnTo>
                      <a:close/>
                    </a:path>
                    <a:path w="1853565" h="280034">
                      <a:moveTo>
                        <a:pt x="1529994" y="1511"/>
                      </a:moveTo>
                      <a:lnTo>
                        <a:pt x="1474177" y="1511"/>
                      </a:lnTo>
                      <a:lnTo>
                        <a:pt x="1474177" y="43624"/>
                      </a:lnTo>
                      <a:lnTo>
                        <a:pt x="1466570" y="72009"/>
                      </a:lnTo>
                      <a:lnTo>
                        <a:pt x="1457096" y="72009"/>
                      </a:lnTo>
                      <a:lnTo>
                        <a:pt x="1457096" y="107403"/>
                      </a:lnTo>
                      <a:lnTo>
                        <a:pt x="1449082" y="137312"/>
                      </a:lnTo>
                      <a:lnTo>
                        <a:pt x="1431048" y="137312"/>
                      </a:lnTo>
                      <a:lnTo>
                        <a:pt x="1439075" y="107403"/>
                      </a:lnTo>
                      <a:lnTo>
                        <a:pt x="1457096" y="107403"/>
                      </a:lnTo>
                      <a:lnTo>
                        <a:pt x="1457096" y="72009"/>
                      </a:lnTo>
                      <a:lnTo>
                        <a:pt x="1448562" y="72009"/>
                      </a:lnTo>
                      <a:lnTo>
                        <a:pt x="1456156" y="43624"/>
                      </a:lnTo>
                      <a:lnTo>
                        <a:pt x="1474177" y="43624"/>
                      </a:lnTo>
                      <a:lnTo>
                        <a:pt x="1474177" y="1511"/>
                      </a:lnTo>
                      <a:lnTo>
                        <a:pt x="1420050" y="1511"/>
                      </a:lnTo>
                      <a:lnTo>
                        <a:pt x="1372069" y="180644"/>
                      </a:lnTo>
                      <a:lnTo>
                        <a:pt x="1367028" y="196138"/>
                      </a:lnTo>
                      <a:lnTo>
                        <a:pt x="1361909" y="206921"/>
                      </a:lnTo>
                      <a:lnTo>
                        <a:pt x="1355445" y="215011"/>
                      </a:lnTo>
                      <a:lnTo>
                        <a:pt x="1346339" y="222440"/>
                      </a:lnTo>
                      <a:lnTo>
                        <a:pt x="1355890" y="186728"/>
                      </a:lnTo>
                      <a:lnTo>
                        <a:pt x="1336306" y="186728"/>
                      </a:lnTo>
                      <a:lnTo>
                        <a:pt x="1342110" y="165087"/>
                      </a:lnTo>
                      <a:lnTo>
                        <a:pt x="1351686" y="129387"/>
                      </a:lnTo>
                      <a:lnTo>
                        <a:pt x="1357414" y="108013"/>
                      </a:lnTo>
                      <a:lnTo>
                        <a:pt x="1367066" y="72009"/>
                      </a:lnTo>
                      <a:lnTo>
                        <a:pt x="1371561" y="55232"/>
                      </a:lnTo>
                      <a:lnTo>
                        <a:pt x="1393685" y="55232"/>
                      </a:lnTo>
                      <a:lnTo>
                        <a:pt x="1403654" y="17995"/>
                      </a:lnTo>
                      <a:lnTo>
                        <a:pt x="1381531" y="17995"/>
                      </a:lnTo>
                      <a:lnTo>
                        <a:pt x="1386344" y="0"/>
                      </a:lnTo>
                      <a:lnTo>
                        <a:pt x="1341183" y="0"/>
                      </a:lnTo>
                      <a:lnTo>
                        <a:pt x="1336357" y="17995"/>
                      </a:lnTo>
                      <a:lnTo>
                        <a:pt x="1326388" y="17995"/>
                      </a:lnTo>
                      <a:lnTo>
                        <a:pt x="1326388" y="55232"/>
                      </a:lnTo>
                      <a:lnTo>
                        <a:pt x="1321892" y="72009"/>
                      </a:lnTo>
                      <a:lnTo>
                        <a:pt x="1312240" y="72009"/>
                      </a:lnTo>
                      <a:lnTo>
                        <a:pt x="1312240" y="108013"/>
                      </a:lnTo>
                      <a:lnTo>
                        <a:pt x="1306525" y="129387"/>
                      </a:lnTo>
                      <a:lnTo>
                        <a:pt x="1296949" y="129387"/>
                      </a:lnTo>
                      <a:lnTo>
                        <a:pt x="1296949" y="165087"/>
                      </a:lnTo>
                      <a:lnTo>
                        <a:pt x="1291145" y="186728"/>
                      </a:lnTo>
                      <a:lnTo>
                        <a:pt x="1259865" y="186728"/>
                      </a:lnTo>
                      <a:lnTo>
                        <a:pt x="1265669" y="165087"/>
                      </a:lnTo>
                      <a:lnTo>
                        <a:pt x="1296949" y="165087"/>
                      </a:lnTo>
                      <a:lnTo>
                        <a:pt x="1296949" y="129387"/>
                      </a:lnTo>
                      <a:lnTo>
                        <a:pt x="1275245" y="129387"/>
                      </a:lnTo>
                      <a:lnTo>
                        <a:pt x="1280972" y="108013"/>
                      </a:lnTo>
                      <a:lnTo>
                        <a:pt x="1312240" y="108013"/>
                      </a:lnTo>
                      <a:lnTo>
                        <a:pt x="1312240" y="72009"/>
                      </a:lnTo>
                      <a:lnTo>
                        <a:pt x="1290612" y="72009"/>
                      </a:lnTo>
                      <a:lnTo>
                        <a:pt x="1295120" y="55232"/>
                      </a:lnTo>
                      <a:lnTo>
                        <a:pt x="1326388" y="55232"/>
                      </a:lnTo>
                      <a:lnTo>
                        <a:pt x="1326388" y="17995"/>
                      </a:lnTo>
                      <a:lnTo>
                        <a:pt x="1305090" y="17995"/>
                      </a:lnTo>
                      <a:lnTo>
                        <a:pt x="1309916" y="0"/>
                      </a:lnTo>
                      <a:lnTo>
                        <a:pt x="1266939" y="0"/>
                      </a:lnTo>
                      <a:lnTo>
                        <a:pt x="1262519" y="16471"/>
                      </a:lnTo>
                      <a:lnTo>
                        <a:pt x="1239786" y="16471"/>
                      </a:lnTo>
                      <a:lnTo>
                        <a:pt x="1229398" y="55232"/>
                      </a:lnTo>
                      <a:lnTo>
                        <a:pt x="1252143" y="55232"/>
                      </a:lnTo>
                      <a:lnTo>
                        <a:pt x="1216914" y="186728"/>
                      </a:lnTo>
                      <a:lnTo>
                        <a:pt x="1194155" y="186728"/>
                      </a:lnTo>
                      <a:lnTo>
                        <a:pt x="1183525" y="226415"/>
                      </a:lnTo>
                      <a:lnTo>
                        <a:pt x="1207846" y="226415"/>
                      </a:lnTo>
                      <a:lnTo>
                        <a:pt x="1200454" y="237655"/>
                      </a:lnTo>
                      <a:lnTo>
                        <a:pt x="1192999" y="247472"/>
                      </a:lnTo>
                      <a:lnTo>
                        <a:pt x="1182878" y="259118"/>
                      </a:lnTo>
                      <a:lnTo>
                        <a:pt x="1167434" y="275856"/>
                      </a:lnTo>
                      <a:lnTo>
                        <a:pt x="1220520" y="275856"/>
                      </a:lnTo>
                      <a:lnTo>
                        <a:pt x="1231125" y="261988"/>
                      </a:lnTo>
                      <a:lnTo>
                        <a:pt x="1239329" y="250558"/>
                      </a:lnTo>
                      <a:lnTo>
                        <a:pt x="1246581" y="239407"/>
                      </a:lnTo>
                      <a:lnTo>
                        <a:pt x="1254290" y="226415"/>
                      </a:lnTo>
                      <a:lnTo>
                        <a:pt x="1277988" y="226415"/>
                      </a:lnTo>
                      <a:lnTo>
                        <a:pt x="1277759" y="237655"/>
                      </a:lnTo>
                      <a:lnTo>
                        <a:pt x="1277632" y="261797"/>
                      </a:lnTo>
                      <a:lnTo>
                        <a:pt x="1277747" y="267335"/>
                      </a:lnTo>
                      <a:lnTo>
                        <a:pt x="1278013" y="275856"/>
                      </a:lnTo>
                      <a:lnTo>
                        <a:pt x="1329499" y="275856"/>
                      </a:lnTo>
                      <a:lnTo>
                        <a:pt x="1326222" y="255473"/>
                      </a:lnTo>
                      <a:lnTo>
                        <a:pt x="1324521" y="243751"/>
                      </a:lnTo>
                      <a:lnTo>
                        <a:pt x="1323670" y="235419"/>
                      </a:lnTo>
                      <a:lnTo>
                        <a:pt x="1323149" y="226415"/>
                      </a:lnTo>
                      <a:lnTo>
                        <a:pt x="1345272" y="226415"/>
                      </a:lnTo>
                      <a:lnTo>
                        <a:pt x="1331468" y="277977"/>
                      </a:lnTo>
                      <a:lnTo>
                        <a:pt x="1362303" y="262661"/>
                      </a:lnTo>
                      <a:lnTo>
                        <a:pt x="1386649" y="241477"/>
                      </a:lnTo>
                      <a:lnTo>
                        <a:pt x="1399438" y="222440"/>
                      </a:lnTo>
                      <a:lnTo>
                        <a:pt x="1405699" y="213131"/>
                      </a:lnTo>
                      <a:lnTo>
                        <a:pt x="1420596" y="176352"/>
                      </a:lnTo>
                      <a:lnTo>
                        <a:pt x="1438605" y="176352"/>
                      </a:lnTo>
                      <a:lnTo>
                        <a:pt x="1429385" y="210858"/>
                      </a:lnTo>
                      <a:lnTo>
                        <a:pt x="1426095" y="223037"/>
                      </a:lnTo>
                      <a:lnTo>
                        <a:pt x="1423543" y="225488"/>
                      </a:lnTo>
                      <a:lnTo>
                        <a:pt x="1413052" y="225806"/>
                      </a:lnTo>
                      <a:lnTo>
                        <a:pt x="1404518" y="225806"/>
                      </a:lnTo>
                      <a:lnTo>
                        <a:pt x="1391932" y="272796"/>
                      </a:lnTo>
                      <a:lnTo>
                        <a:pt x="1407083" y="272796"/>
                      </a:lnTo>
                      <a:lnTo>
                        <a:pt x="1423517" y="272237"/>
                      </a:lnTo>
                      <a:lnTo>
                        <a:pt x="1461897" y="248767"/>
                      </a:lnTo>
                      <a:lnTo>
                        <a:pt x="1483156" y="176352"/>
                      </a:lnTo>
                      <a:lnTo>
                        <a:pt x="1493608" y="137312"/>
                      </a:lnTo>
                      <a:lnTo>
                        <a:pt x="1501622" y="107403"/>
                      </a:lnTo>
                      <a:lnTo>
                        <a:pt x="1511109" y="72009"/>
                      </a:lnTo>
                      <a:lnTo>
                        <a:pt x="1518716" y="43624"/>
                      </a:lnTo>
                      <a:lnTo>
                        <a:pt x="1529994" y="1511"/>
                      </a:lnTo>
                      <a:close/>
                    </a:path>
                    <a:path w="1853565" h="280034">
                      <a:moveTo>
                        <a:pt x="1704441" y="4559"/>
                      </a:moveTo>
                      <a:lnTo>
                        <a:pt x="1647139" y="4559"/>
                      </a:lnTo>
                      <a:lnTo>
                        <a:pt x="1647139" y="42710"/>
                      </a:lnTo>
                      <a:lnTo>
                        <a:pt x="1644040" y="54317"/>
                      </a:lnTo>
                      <a:lnTo>
                        <a:pt x="1637017" y="54317"/>
                      </a:lnTo>
                      <a:lnTo>
                        <a:pt x="1637017" y="80543"/>
                      </a:lnTo>
                      <a:lnTo>
                        <a:pt x="1633486" y="93675"/>
                      </a:lnTo>
                      <a:lnTo>
                        <a:pt x="1598104" y="93675"/>
                      </a:lnTo>
                      <a:lnTo>
                        <a:pt x="1601622" y="80543"/>
                      </a:lnTo>
                      <a:lnTo>
                        <a:pt x="1637017" y="80543"/>
                      </a:lnTo>
                      <a:lnTo>
                        <a:pt x="1637017" y="54317"/>
                      </a:lnTo>
                      <a:lnTo>
                        <a:pt x="1608658" y="54317"/>
                      </a:lnTo>
                      <a:lnTo>
                        <a:pt x="1611757" y="42710"/>
                      </a:lnTo>
                      <a:lnTo>
                        <a:pt x="1647139" y="42710"/>
                      </a:lnTo>
                      <a:lnTo>
                        <a:pt x="1647139" y="4559"/>
                      </a:lnTo>
                      <a:lnTo>
                        <a:pt x="1574584" y="4559"/>
                      </a:lnTo>
                      <a:lnTo>
                        <a:pt x="1500924" y="279501"/>
                      </a:lnTo>
                      <a:lnTo>
                        <a:pt x="1548307" y="279501"/>
                      </a:lnTo>
                      <a:lnTo>
                        <a:pt x="1589354" y="126326"/>
                      </a:lnTo>
                      <a:lnTo>
                        <a:pt x="1671815" y="126326"/>
                      </a:lnTo>
                      <a:lnTo>
                        <a:pt x="1680565" y="93675"/>
                      </a:lnTo>
                      <a:lnTo>
                        <a:pt x="1684083" y="80543"/>
                      </a:lnTo>
                      <a:lnTo>
                        <a:pt x="1691106" y="54317"/>
                      </a:lnTo>
                      <a:lnTo>
                        <a:pt x="1694218" y="42710"/>
                      </a:lnTo>
                      <a:lnTo>
                        <a:pt x="1704441" y="4559"/>
                      </a:lnTo>
                      <a:close/>
                    </a:path>
                    <a:path w="1853565" h="280034">
                      <a:moveTo>
                        <a:pt x="1853234" y="4559"/>
                      </a:moveTo>
                      <a:lnTo>
                        <a:pt x="1792782" y="4559"/>
                      </a:lnTo>
                      <a:lnTo>
                        <a:pt x="1792782" y="42710"/>
                      </a:lnTo>
                      <a:lnTo>
                        <a:pt x="1789671" y="54317"/>
                      </a:lnTo>
                      <a:lnTo>
                        <a:pt x="1782635" y="54317"/>
                      </a:lnTo>
                      <a:lnTo>
                        <a:pt x="1782635" y="80543"/>
                      </a:lnTo>
                      <a:lnTo>
                        <a:pt x="1779117" y="93675"/>
                      </a:lnTo>
                      <a:lnTo>
                        <a:pt x="1743430" y="93675"/>
                      </a:lnTo>
                      <a:lnTo>
                        <a:pt x="1746948" y="80543"/>
                      </a:lnTo>
                      <a:lnTo>
                        <a:pt x="1782635" y="80543"/>
                      </a:lnTo>
                      <a:lnTo>
                        <a:pt x="1782635" y="54317"/>
                      </a:lnTo>
                      <a:lnTo>
                        <a:pt x="1753984" y="54317"/>
                      </a:lnTo>
                      <a:lnTo>
                        <a:pt x="1757095" y="42710"/>
                      </a:lnTo>
                      <a:lnTo>
                        <a:pt x="1792782" y="42710"/>
                      </a:lnTo>
                      <a:lnTo>
                        <a:pt x="1792782" y="4559"/>
                      </a:lnTo>
                      <a:lnTo>
                        <a:pt x="1721497" y="4559"/>
                      </a:lnTo>
                      <a:lnTo>
                        <a:pt x="1688884" y="126326"/>
                      </a:lnTo>
                      <a:lnTo>
                        <a:pt x="1770380" y="126326"/>
                      </a:lnTo>
                      <a:lnTo>
                        <a:pt x="1742008" y="232206"/>
                      </a:lnTo>
                      <a:lnTo>
                        <a:pt x="1718005" y="232206"/>
                      </a:lnTo>
                      <a:lnTo>
                        <a:pt x="1719465" y="226720"/>
                      </a:lnTo>
                      <a:lnTo>
                        <a:pt x="1724126" y="209321"/>
                      </a:lnTo>
                      <a:lnTo>
                        <a:pt x="1731238" y="182778"/>
                      </a:lnTo>
                      <a:lnTo>
                        <a:pt x="1734667" y="169964"/>
                      </a:lnTo>
                      <a:lnTo>
                        <a:pt x="1742935" y="139141"/>
                      </a:lnTo>
                      <a:lnTo>
                        <a:pt x="1688541" y="139141"/>
                      </a:lnTo>
                      <a:lnTo>
                        <a:pt x="1688541" y="169964"/>
                      </a:lnTo>
                      <a:lnTo>
                        <a:pt x="1685112" y="182778"/>
                      </a:lnTo>
                      <a:lnTo>
                        <a:pt x="1677987" y="182778"/>
                      </a:lnTo>
                      <a:lnTo>
                        <a:pt x="1677987" y="209321"/>
                      </a:lnTo>
                      <a:lnTo>
                        <a:pt x="1673339" y="226720"/>
                      </a:lnTo>
                      <a:lnTo>
                        <a:pt x="1632597" y="226720"/>
                      </a:lnTo>
                      <a:lnTo>
                        <a:pt x="1637245" y="209321"/>
                      </a:lnTo>
                      <a:lnTo>
                        <a:pt x="1677987" y="209321"/>
                      </a:lnTo>
                      <a:lnTo>
                        <a:pt x="1677987" y="182778"/>
                      </a:lnTo>
                      <a:lnTo>
                        <a:pt x="1644370" y="182778"/>
                      </a:lnTo>
                      <a:lnTo>
                        <a:pt x="1647786" y="169964"/>
                      </a:lnTo>
                      <a:lnTo>
                        <a:pt x="1688541" y="169964"/>
                      </a:lnTo>
                      <a:lnTo>
                        <a:pt x="1688541" y="139141"/>
                      </a:lnTo>
                      <a:lnTo>
                        <a:pt x="1612138" y="139141"/>
                      </a:lnTo>
                      <a:lnTo>
                        <a:pt x="1579181" y="262102"/>
                      </a:lnTo>
                      <a:lnTo>
                        <a:pt x="1672704" y="262102"/>
                      </a:lnTo>
                      <a:lnTo>
                        <a:pt x="1687639" y="261327"/>
                      </a:lnTo>
                      <a:lnTo>
                        <a:pt x="1698726" y="258152"/>
                      </a:lnTo>
                      <a:lnTo>
                        <a:pt x="1707045" y="251980"/>
                      </a:lnTo>
                      <a:lnTo>
                        <a:pt x="1713725" y="242277"/>
                      </a:lnTo>
                      <a:lnTo>
                        <a:pt x="1704403" y="277063"/>
                      </a:lnTo>
                      <a:lnTo>
                        <a:pt x="1727771" y="277063"/>
                      </a:lnTo>
                      <a:lnTo>
                        <a:pt x="1754289" y="275145"/>
                      </a:lnTo>
                      <a:lnTo>
                        <a:pt x="1788541" y="242277"/>
                      </a:lnTo>
                      <a:lnTo>
                        <a:pt x="1829358" y="93675"/>
                      </a:lnTo>
                      <a:lnTo>
                        <a:pt x="1839899" y="54317"/>
                      </a:lnTo>
                      <a:lnTo>
                        <a:pt x="1843011" y="42710"/>
                      </a:lnTo>
                      <a:lnTo>
                        <a:pt x="1853234" y="4559"/>
                      </a:lnTo>
                      <a:close/>
                    </a:path>
                  </a:pathLst>
                </a:custGeom>
                <a:solidFill>
                  <a:srgbClr val="231915">
                    <a:alpha val="29998"/>
                  </a:srgbClr>
                </a:solidFill>
              </p:spPr>
              <p:txBody>
                <a:bodyPr wrap="square" lIns="0" tIns="0" rIns="0" bIns="0" rtlCol="0"/>
                <a:lstStyle/>
                <a:p>
                  <a:endParaRPr sz="1799"/>
                </a:p>
              </p:txBody>
            </p:sp>
            <p:sp>
              <p:nvSpPr>
                <p:cNvPr id="122" name="object 122"/>
                <p:cNvSpPr/>
                <p:nvPr/>
              </p:nvSpPr>
              <p:spPr>
                <a:xfrm>
                  <a:off x="7662469" y="14866314"/>
                  <a:ext cx="1685058" cy="280035"/>
                </a:xfrm>
                <a:custGeom>
                  <a:avLst/>
                  <a:gdLst/>
                  <a:ahLst/>
                  <a:cxnLst/>
                  <a:rect l="l" t="t" r="r" b="b"/>
                  <a:pathLst>
                    <a:path w="1853565" h="280034">
                      <a:moveTo>
                        <a:pt x="309460" y="4864"/>
                      </a:moveTo>
                      <a:lnTo>
                        <a:pt x="251663" y="4864"/>
                      </a:lnTo>
                      <a:lnTo>
                        <a:pt x="249453" y="13106"/>
                      </a:lnTo>
                      <a:lnTo>
                        <a:pt x="244919" y="25920"/>
                      </a:lnTo>
                      <a:lnTo>
                        <a:pt x="238264" y="35267"/>
                      </a:lnTo>
                      <a:lnTo>
                        <a:pt x="227761" y="42849"/>
                      </a:lnTo>
                      <a:lnTo>
                        <a:pt x="211683" y="50342"/>
                      </a:lnTo>
                      <a:lnTo>
                        <a:pt x="16116" y="129374"/>
                      </a:lnTo>
                      <a:lnTo>
                        <a:pt x="0" y="189484"/>
                      </a:lnTo>
                      <a:lnTo>
                        <a:pt x="128066" y="134861"/>
                      </a:lnTo>
                      <a:lnTo>
                        <a:pt x="91186" y="272491"/>
                      </a:lnTo>
                      <a:lnTo>
                        <a:pt x="149631" y="272491"/>
                      </a:lnTo>
                      <a:lnTo>
                        <a:pt x="194183" y="106197"/>
                      </a:lnTo>
                      <a:lnTo>
                        <a:pt x="248805" y="82689"/>
                      </a:lnTo>
                      <a:lnTo>
                        <a:pt x="270052" y="70878"/>
                      </a:lnTo>
                      <a:lnTo>
                        <a:pt x="286639" y="56019"/>
                      </a:lnTo>
                      <a:lnTo>
                        <a:pt x="298678" y="38011"/>
                      </a:lnTo>
                      <a:lnTo>
                        <a:pt x="306285" y="16764"/>
                      </a:lnTo>
                      <a:lnTo>
                        <a:pt x="309460" y="4864"/>
                      </a:lnTo>
                      <a:close/>
                    </a:path>
                    <a:path w="1853565" h="280034">
                      <a:moveTo>
                        <a:pt x="532650" y="268516"/>
                      </a:moveTo>
                      <a:lnTo>
                        <a:pt x="481431" y="73520"/>
                      </a:lnTo>
                      <a:lnTo>
                        <a:pt x="468515" y="24396"/>
                      </a:lnTo>
                      <a:lnTo>
                        <a:pt x="399338" y="24396"/>
                      </a:lnTo>
                      <a:lnTo>
                        <a:pt x="267893" y="191922"/>
                      </a:lnTo>
                      <a:lnTo>
                        <a:pt x="329806" y="191922"/>
                      </a:lnTo>
                      <a:lnTo>
                        <a:pt x="418401" y="73520"/>
                      </a:lnTo>
                      <a:lnTo>
                        <a:pt x="467245" y="268516"/>
                      </a:lnTo>
                      <a:lnTo>
                        <a:pt x="532650" y="268516"/>
                      </a:lnTo>
                      <a:close/>
                    </a:path>
                    <a:path w="1853565" h="280034">
                      <a:moveTo>
                        <a:pt x="566699" y="7010"/>
                      </a:moveTo>
                      <a:lnTo>
                        <a:pt x="537006" y="7010"/>
                      </a:lnTo>
                      <a:lnTo>
                        <a:pt x="524408" y="54000"/>
                      </a:lnTo>
                      <a:lnTo>
                        <a:pt x="554101" y="54000"/>
                      </a:lnTo>
                      <a:lnTo>
                        <a:pt x="566699" y="7010"/>
                      </a:lnTo>
                      <a:close/>
                    </a:path>
                    <a:path w="1853565" h="280034">
                      <a:moveTo>
                        <a:pt x="605548" y="7010"/>
                      </a:moveTo>
                      <a:lnTo>
                        <a:pt x="576186" y="7010"/>
                      </a:lnTo>
                      <a:lnTo>
                        <a:pt x="563587" y="54000"/>
                      </a:lnTo>
                      <a:lnTo>
                        <a:pt x="592950" y="54000"/>
                      </a:lnTo>
                      <a:lnTo>
                        <a:pt x="605548" y="7010"/>
                      </a:lnTo>
                      <a:close/>
                    </a:path>
                    <a:path w="1853565" h="280034">
                      <a:moveTo>
                        <a:pt x="786549" y="51257"/>
                      </a:moveTo>
                      <a:lnTo>
                        <a:pt x="762381" y="42316"/>
                      </a:lnTo>
                      <a:lnTo>
                        <a:pt x="729983" y="31724"/>
                      </a:lnTo>
                      <a:lnTo>
                        <a:pt x="692492" y="20447"/>
                      </a:lnTo>
                      <a:lnTo>
                        <a:pt x="653059" y="9448"/>
                      </a:lnTo>
                      <a:lnTo>
                        <a:pt x="638568" y="63449"/>
                      </a:lnTo>
                      <a:lnTo>
                        <a:pt x="669264" y="72237"/>
                      </a:lnTo>
                      <a:lnTo>
                        <a:pt x="702818" y="82651"/>
                      </a:lnTo>
                      <a:lnTo>
                        <a:pt x="737552" y="94157"/>
                      </a:lnTo>
                      <a:lnTo>
                        <a:pt x="771817" y="106197"/>
                      </a:lnTo>
                      <a:lnTo>
                        <a:pt x="786549" y="51257"/>
                      </a:lnTo>
                      <a:close/>
                    </a:path>
                    <a:path w="1853565" h="280034">
                      <a:moveTo>
                        <a:pt x="909104" y="34785"/>
                      </a:moveTo>
                      <a:lnTo>
                        <a:pt x="852881" y="34785"/>
                      </a:lnTo>
                      <a:lnTo>
                        <a:pt x="825322" y="137604"/>
                      </a:lnTo>
                      <a:lnTo>
                        <a:pt x="817168" y="157734"/>
                      </a:lnTo>
                      <a:lnTo>
                        <a:pt x="789254" y="189966"/>
                      </a:lnTo>
                      <a:lnTo>
                        <a:pt x="735266" y="210172"/>
                      </a:lnTo>
                      <a:lnTo>
                        <a:pt x="684199" y="213906"/>
                      </a:lnTo>
                      <a:lnTo>
                        <a:pt x="595744" y="213906"/>
                      </a:lnTo>
                      <a:lnTo>
                        <a:pt x="581609" y="266687"/>
                      </a:lnTo>
                      <a:lnTo>
                        <a:pt x="669112" y="266687"/>
                      </a:lnTo>
                      <a:lnTo>
                        <a:pt x="714260" y="264769"/>
                      </a:lnTo>
                      <a:lnTo>
                        <a:pt x="780656" y="250647"/>
                      </a:lnTo>
                      <a:lnTo>
                        <a:pt x="833564" y="217563"/>
                      </a:lnTo>
                      <a:lnTo>
                        <a:pt x="871753" y="163118"/>
                      </a:lnTo>
                      <a:lnTo>
                        <a:pt x="884491" y="126619"/>
                      </a:lnTo>
                      <a:lnTo>
                        <a:pt x="909104" y="34785"/>
                      </a:lnTo>
                      <a:close/>
                    </a:path>
                    <a:path w="1853565" h="280034">
                      <a:moveTo>
                        <a:pt x="1155509" y="124485"/>
                      </a:moveTo>
                      <a:lnTo>
                        <a:pt x="1126109" y="114071"/>
                      </a:lnTo>
                      <a:lnTo>
                        <a:pt x="1097445" y="105067"/>
                      </a:lnTo>
                      <a:lnTo>
                        <a:pt x="1063777" y="95783"/>
                      </a:lnTo>
                      <a:lnTo>
                        <a:pt x="1019327" y="84505"/>
                      </a:lnTo>
                      <a:lnTo>
                        <a:pt x="1041146" y="3048"/>
                      </a:lnTo>
                      <a:lnTo>
                        <a:pt x="983335" y="3048"/>
                      </a:lnTo>
                      <a:lnTo>
                        <a:pt x="910894" y="273405"/>
                      </a:lnTo>
                      <a:lnTo>
                        <a:pt x="968705" y="273405"/>
                      </a:lnTo>
                      <a:lnTo>
                        <a:pt x="1004582" y="139446"/>
                      </a:lnTo>
                      <a:lnTo>
                        <a:pt x="1046022" y="150253"/>
                      </a:lnTo>
                      <a:lnTo>
                        <a:pt x="1080871" y="160299"/>
                      </a:lnTo>
                      <a:lnTo>
                        <a:pt x="1111529" y="170294"/>
                      </a:lnTo>
                      <a:lnTo>
                        <a:pt x="1140383" y="180949"/>
                      </a:lnTo>
                      <a:lnTo>
                        <a:pt x="1155509" y="124485"/>
                      </a:lnTo>
                      <a:close/>
                    </a:path>
                    <a:path w="1853565" h="280034">
                      <a:moveTo>
                        <a:pt x="1529994" y="1511"/>
                      </a:moveTo>
                      <a:lnTo>
                        <a:pt x="1474177" y="1511"/>
                      </a:lnTo>
                      <a:lnTo>
                        <a:pt x="1474177" y="43624"/>
                      </a:lnTo>
                      <a:lnTo>
                        <a:pt x="1466570" y="72009"/>
                      </a:lnTo>
                      <a:lnTo>
                        <a:pt x="1457096" y="72009"/>
                      </a:lnTo>
                      <a:lnTo>
                        <a:pt x="1457096" y="107403"/>
                      </a:lnTo>
                      <a:lnTo>
                        <a:pt x="1449082" y="137312"/>
                      </a:lnTo>
                      <a:lnTo>
                        <a:pt x="1431048" y="137312"/>
                      </a:lnTo>
                      <a:lnTo>
                        <a:pt x="1439075" y="107403"/>
                      </a:lnTo>
                      <a:lnTo>
                        <a:pt x="1457096" y="107403"/>
                      </a:lnTo>
                      <a:lnTo>
                        <a:pt x="1457096" y="72009"/>
                      </a:lnTo>
                      <a:lnTo>
                        <a:pt x="1448562" y="72009"/>
                      </a:lnTo>
                      <a:lnTo>
                        <a:pt x="1456156" y="43624"/>
                      </a:lnTo>
                      <a:lnTo>
                        <a:pt x="1474177" y="43624"/>
                      </a:lnTo>
                      <a:lnTo>
                        <a:pt x="1474177" y="1511"/>
                      </a:lnTo>
                      <a:lnTo>
                        <a:pt x="1420050" y="1511"/>
                      </a:lnTo>
                      <a:lnTo>
                        <a:pt x="1372069" y="180644"/>
                      </a:lnTo>
                      <a:lnTo>
                        <a:pt x="1367028" y="196138"/>
                      </a:lnTo>
                      <a:lnTo>
                        <a:pt x="1361909" y="206921"/>
                      </a:lnTo>
                      <a:lnTo>
                        <a:pt x="1355445" y="215011"/>
                      </a:lnTo>
                      <a:lnTo>
                        <a:pt x="1346339" y="222440"/>
                      </a:lnTo>
                      <a:lnTo>
                        <a:pt x="1355890" y="186728"/>
                      </a:lnTo>
                      <a:lnTo>
                        <a:pt x="1336306" y="186728"/>
                      </a:lnTo>
                      <a:lnTo>
                        <a:pt x="1342110" y="165087"/>
                      </a:lnTo>
                      <a:lnTo>
                        <a:pt x="1351686" y="129387"/>
                      </a:lnTo>
                      <a:lnTo>
                        <a:pt x="1357414" y="108013"/>
                      </a:lnTo>
                      <a:lnTo>
                        <a:pt x="1367066" y="72009"/>
                      </a:lnTo>
                      <a:lnTo>
                        <a:pt x="1371561" y="55232"/>
                      </a:lnTo>
                      <a:lnTo>
                        <a:pt x="1393685" y="55232"/>
                      </a:lnTo>
                      <a:lnTo>
                        <a:pt x="1403654" y="17995"/>
                      </a:lnTo>
                      <a:lnTo>
                        <a:pt x="1381531" y="17995"/>
                      </a:lnTo>
                      <a:lnTo>
                        <a:pt x="1386344" y="0"/>
                      </a:lnTo>
                      <a:lnTo>
                        <a:pt x="1341183" y="0"/>
                      </a:lnTo>
                      <a:lnTo>
                        <a:pt x="1336357" y="17995"/>
                      </a:lnTo>
                      <a:lnTo>
                        <a:pt x="1326388" y="17995"/>
                      </a:lnTo>
                      <a:lnTo>
                        <a:pt x="1326388" y="55232"/>
                      </a:lnTo>
                      <a:lnTo>
                        <a:pt x="1321892" y="72009"/>
                      </a:lnTo>
                      <a:lnTo>
                        <a:pt x="1312240" y="72009"/>
                      </a:lnTo>
                      <a:lnTo>
                        <a:pt x="1312240" y="108013"/>
                      </a:lnTo>
                      <a:lnTo>
                        <a:pt x="1306525" y="129387"/>
                      </a:lnTo>
                      <a:lnTo>
                        <a:pt x="1296949" y="129387"/>
                      </a:lnTo>
                      <a:lnTo>
                        <a:pt x="1296949" y="165087"/>
                      </a:lnTo>
                      <a:lnTo>
                        <a:pt x="1291145" y="186728"/>
                      </a:lnTo>
                      <a:lnTo>
                        <a:pt x="1259865" y="186728"/>
                      </a:lnTo>
                      <a:lnTo>
                        <a:pt x="1265669" y="165087"/>
                      </a:lnTo>
                      <a:lnTo>
                        <a:pt x="1296949" y="165087"/>
                      </a:lnTo>
                      <a:lnTo>
                        <a:pt x="1296949" y="129387"/>
                      </a:lnTo>
                      <a:lnTo>
                        <a:pt x="1275245" y="129387"/>
                      </a:lnTo>
                      <a:lnTo>
                        <a:pt x="1280972" y="108013"/>
                      </a:lnTo>
                      <a:lnTo>
                        <a:pt x="1312240" y="108013"/>
                      </a:lnTo>
                      <a:lnTo>
                        <a:pt x="1312240" y="72009"/>
                      </a:lnTo>
                      <a:lnTo>
                        <a:pt x="1290612" y="72009"/>
                      </a:lnTo>
                      <a:lnTo>
                        <a:pt x="1295120" y="55232"/>
                      </a:lnTo>
                      <a:lnTo>
                        <a:pt x="1326388" y="55232"/>
                      </a:lnTo>
                      <a:lnTo>
                        <a:pt x="1326388" y="17995"/>
                      </a:lnTo>
                      <a:lnTo>
                        <a:pt x="1305090" y="17995"/>
                      </a:lnTo>
                      <a:lnTo>
                        <a:pt x="1309916" y="0"/>
                      </a:lnTo>
                      <a:lnTo>
                        <a:pt x="1266939" y="0"/>
                      </a:lnTo>
                      <a:lnTo>
                        <a:pt x="1262519" y="16471"/>
                      </a:lnTo>
                      <a:lnTo>
                        <a:pt x="1239786" y="16471"/>
                      </a:lnTo>
                      <a:lnTo>
                        <a:pt x="1229398" y="55232"/>
                      </a:lnTo>
                      <a:lnTo>
                        <a:pt x="1252143" y="55232"/>
                      </a:lnTo>
                      <a:lnTo>
                        <a:pt x="1216914" y="186728"/>
                      </a:lnTo>
                      <a:lnTo>
                        <a:pt x="1194155" y="186728"/>
                      </a:lnTo>
                      <a:lnTo>
                        <a:pt x="1183525" y="226415"/>
                      </a:lnTo>
                      <a:lnTo>
                        <a:pt x="1207846" y="226415"/>
                      </a:lnTo>
                      <a:lnTo>
                        <a:pt x="1200454" y="237655"/>
                      </a:lnTo>
                      <a:lnTo>
                        <a:pt x="1192999" y="247472"/>
                      </a:lnTo>
                      <a:lnTo>
                        <a:pt x="1182878" y="259118"/>
                      </a:lnTo>
                      <a:lnTo>
                        <a:pt x="1167434" y="275856"/>
                      </a:lnTo>
                      <a:lnTo>
                        <a:pt x="1220520" y="275856"/>
                      </a:lnTo>
                      <a:lnTo>
                        <a:pt x="1231125" y="261988"/>
                      </a:lnTo>
                      <a:lnTo>
                        <a:pt x="1239329" y="250558"/>
                      </a:lnTo>
                      <a:lnTo>
                        <a:pt x="1246581" y="239407"/>
                      </a:lnTo>
                      <a:lnTo>
                        <a:pt x="1254290" y="226415"/>
                      </a:lnTo>
                      <a:lnTo>
                        <a:pt x="1277988" y="226415"/>
                      </a:lnTo>
                      <a:lnTo>
                        <a:pt x="1277759" y="237655"/>
                      </a:lnTo>
                      <a:lnTo>
                        <a:pt x="1277632" y="261797"/>
                      </a:lnTo>
                      <a:lnTo>
                        <a:pt x="1277747" y="267335"/>
                      </a:lnTo>
                      <a:lnTo>
                        <a:pt x="1278013" y="275856"/>
                      </a:lnTo>
                      <a:lnTo>
                        <a:pt x="1329499" y="275856"/>
                      </a:lnTo>
                      <a:lnTo>
                        <a:pt x="1326222" y="255473"/>
                      </a:lnTo>
                      <a:lnTo>
                        <a:pt x="1324521" y="243751"/>
                      </a:lnTo>
                      <a:lnTo>
                        <a:pt x="1323670" y="235419"/>
                      </a:lnTo>
                      <a:lnTo>
                        <a:pt x="1323149" y="226415"/>
                      </a:lnTo>
                      <a:lnTo>
                        <a:pt x="1345272" y="226415"/>
                      </a:lnTo>
                      <a:lnTo>
                        <a:pt x="1331468" y="277977"/>
                      </a:lnTo>
                      <a:lnTo>
                        <a:pt x="1362303" y="262661"/>
                      </a:lnTo>
                      <a:lnTo>
                        <a:pt x="1386649" y="241477"/>
                      </a:lnTo>
                      <a:lnTo>
                        <a:pt x="1399438" y="222440"/>
                      </a:lnTo>
                      <a:lnTo>
                        <a:pt x="1405699" y="213131"/>
                      </a:lnTo>
                      <a:lnTo>
                        <a:pt x="1420596" y="176352"/>
                      </a:lnTo>
                      <a:lnTo>
                        <a:pt x="1438605" y="176352"/>
                      </a:lnTo>
                      <a:lnTo>
                        <a:pt x="1429385" y="210845"/>
                      </a:lnTo>
                      <a:lnTo>
                        <a:pt x="1426095" y="223037"/>
                      </a:lnTo>
                      <a:lnTo>
                        <a:pt x="1423543" y="225488"/>
                      </a:lnTo>
                      <a:lnTo>
                        <a:pt x="1413052" y="225806"/>
                      </a:lnTo>
                      <a:lnTo>
                        <a:pt x="1404518" y="225806"/>
                      </a:lnTo>
                      <a:lnTo>
                        <a:pt x="1391932" y="272796"/>
                      </a:lnTo>
                      <a:lnTo>
                        <a:pt x="1407083" y="272796"/>
                      </a:lnTo>
                      <a:lnTo>
                        <a:pt x="1423517" y="272237"/>
                      </a:lnTo>
                      <a:lnTo>
                        <a:pt x="1461897" y="248767"/>
                      </a:lnTo>
                      <a:lnTo>
                        <a:pt x="1483156" y="176352"/>
                      </a:lnTo>
                      <a:lnTo>
                        <a:pt x="1493608" y="137312"/>
                      </a:lnTo>
                      <a:lnTo>
                        <a:pt x="1501622" y="107403"/>
                      </a:lnTo>
                      <a:lnTo>
                        <a:pt x="1511109" y="72009"/>
                      </a:lnTo>
                      <a:lnTo>
                        <a:pt x="1518716" y="43624"/>
                      </a:lnTo>
                      <a:lnTo>
                        <a:pt x="1529994" y="1511"/>
                      </a:lnTo>
                      <a:close/>
                    </a:path>
                    <a:path w="1853565" h="280034">
                      <a:moveTo>
                        <a:pt x="1704441" y="4559"/>
                      </a:moveTo>
                      <a:lnTo>
                        <a:pt x="1647139" y="4559"/>
                      </a:lnTo>
                      <a:lnTo>
                        <a:pt x="1647139" y="42710"/>
                      </a:lnTo>
                      <a:lnTo>
                        <a:pt x="1644040" y="54317"/>
                      </a:lnTo>
                      <a:lnTo>
                        <a:pt x="1637017" y="54317"/>
                      </a:lnTo>
                      <a:lnTo>
                        <a:pt x="1637017" y="80543"/>
                      </a:lnTo>
                      <a:lnTo>
                        <a:pt x="1633486" y="93675"/>
                      </a:lnTo>
                      <a:lnTo>
                        <a:pt x="1598104" y="93675"/>
                      </a:lnTo>
                      <a:lnTo>
                        <a:pt x="1601622" y="80543"/>
                      </a:lnTo>
                      <a:lnTo>
                        <a:pt x="1637017" y="80543"/>
                      </a:lnTo>
                      <a:lnTo>
                        <a:pt x="1637017" y="54317"/>
                      </a:lnTo>
                      <a:lnTo>
                        <a:pt x="1608658" y="54317"/>
                      </a:lnTo>
                      <a:lnTo>
                        <a:pt x="1611757" y="42710"/>
                      </a:lnTo>
                      <a:lnTo>
                        <a:pt x="1647139" y="42710"/>
                      </a:lnTo>
                      <a:lnTo>
                        <a:pt x="1647139" y="4559"/>
                      </a:lnTo>
                      <a:lnTo>
                        <a:pt x="1574584" y="4559"/>
                      </a:lnTo>
                      <a:lnTo>
                        <a:pt x="1500924" y="279501"/>
                      </a:lnTo>
                      <a:lnTo>
                        <a:pt x="1548307" y="279501"/>
                      </a:lnTo>
                      <a:lnTo>
                        <a:pt x="1589354" y="126326"/>
                      </a:lnTo>
                      <a:lnTo>
                        <a:pt x="1671815" y="126326"/>
                      </a:lnTo>
                      <a:lnTo>
                        <a:pt x="1680565" y="93675"/>
                      </a:lnTo>
                      <a:lnTo>
                        <a:pt x="1684083" y="80543"/>
                      </a:lnTo>
                      <a:lnTo>
                        <a:pt x="1691106" y="54317"/>
                      </a:lnTo>
                      <a:lnTo>
                        <a:pt x="1694218" y="42710"/>
                      </a:lnTo>
                      <a:lnTo>
                        <a:pt x="1704441" y="4559"/>
                      </a:lnTo>
                      <a:close/>
                    </a:path>
                    <a:path w="1853565" h="280034">
                      <a:moveTo>
                        <a:pt x="1853234" y="4559"/>
                      </a:moveTo>
                      <a:lnTo>
                        <a:pt x="1792782" y="4559"/>
                      </a:lnTo>
                      <a:lnTo>
                        <a:pt x="1792782" y="42710"/>
                      </a:lnTo>
                      <a:lnTo>
                        <a:pt x="1789671" y="54317"/>
                      </a:lnTo>
                      <a:lnTo>
                        <a:pt x="1782635" y="54317"/>
                      </a:lnTo>
                      <a:lnTo>
                        <a:pt x="1782635" y="80543"/>
                      </a:lnTo>
                      <a:lnTo>
                        <a:pt x="1779117" y="93675"/>
                      </a:lnTo>
                      <a:lnTo>
                        <a:pt x="1743430" y="93675"/>
                      </a:lnTo>
                      <a:lnTo>
                        <a:pt x="1746948" y="80543"/>
                      </a:lnTo>
                      <a:lnTo>
                        <a:pt x="1782635" y="80543"/>
                      </a:lnTo>
                      <a:lnTo>
                        <a:pt x="1782635" y="54317"/>
                      </a:lnTo>
                      <a:lnTo>
                        <a:pt x="1753984" y="54317"/>
                      </a:lnTo>
                      <a:lnTo>
                        <a:pt x="1757095" y="42710"/>
                      </a:lnTo>
                      <a:lnTo>
                        <a:pt x="1792782" y="42710"/>
                      </a:lnTo>
                      <a:lnTo>
                        <a:pt x="1792782" y="4559"/>
                      </a:lnTo>
                      <a:lnTo>
                        <a:pt x="1721497" y="4559"/>
                      </a:lnTo>
                      <a:lnTo>
                        <a:pt x="1688884" y="126326"/>
                      </a:lnTo>
                      <a:lnTo>
                        <a:pt x="1770380" y="126326"/>
                      </a:lnTo>
                      <a:lnTo>
                        <a:pt x="1742008" y="232206"/>
                      </a:lnTo>
                      <a:lnTo>
                        <a:pt x="1718005" y="232206"/>
                      </a:lnTo>
                      <a:lnTo>
                        <a:pt x="1719465" y="226707"/>
                      </a:lnTo>
                      <a:lnTo>
                        <a:pt x="1724126" y="209321"/>
                      </a:lnTo>
                      <a:lnTo>
                        <a:pt x="1731238" y="182778"/>
                      </a:lnTo>
                      <a:lnTo>
                        <a:pt x="1734667" y="169964"/>
                      </a:lnTo>
                      <a:lnTo>
                        <a:pt x="1742935" y="139141"/>
                      </a:lnTo>
                      <a:lnTo>
                        <a:pt x="1688541" y="139141"/>
                      </a:lnTo>
                      <a:lnTo>
                        <a:pt x="1688541" y="169964"/>
                      </a:lnTo>
                      <a:lnTo>
                        <a:pt x="1685112" y="182778"/>
                      </a:lnTo>
                      <a:lnTo>
                        <a:pt x="1677987" y="182778"/>
                      </a:lnTo>
                      <a:lnTo>
                        <a:pt x="1677987" y="209321"/>
                      </a:lnTo>
                      <a:lnTo>
                        <a:pt x="1673339" y="226707"/>
                      </a:lnTo>
                      <a:lnTo>
                        <a:pt x="1632597" y="226707"/>
                      </a:lnTo>
                      <a:lnTo>
                        <a:pt x="1637245" y="209321"/>
                      </a:lnTo>
                      <a:lnTo>
                        <a:pt x="1677987" y="209321"/>
                      </a:lnTo>
                      <a:lnTo>
                        <a:pt x="1677987" y="182778"/>
                      </a:lnTo>
                      <a:lnTo>
                        <a:pt x="1644370" y="182778"/>
                      </a:lnTo>
                      <a:lnTo>
                        <a:pt x="1647786" y="169964"/>
                      </a:lnTo>
                      <a:lnTo>
                        <a:pt x="1688541" y="169964"/>
                      </a:lnTo>
                      <a:lnTo>
                        <a:pt x="1688541" y="139141"/>
                      </a:lnTo>
                      <a:lnTo>
                        <a:pt x="1612138" y="139141"/>
                      </a:lnTo>
                      <a:lnTo>
                        <a:pt x="1579181" y="262102"/>
                      </a:lnTo>
                      <a:lnTo>
                        <a:pt x="1672704" y="262102"/>
                      </a:lnTo>
                      <a:lnTo>
                        <a:pt x="1687639" y="261327"/>
                      </a:lnTo>
                      <a:lnTo>
                        <a:pt x="1698726" y="258152"/>
                      </a:lnTo>
                      <a:lnTo>
                        <a:pt x="1707045" y="251980"/>
                      </a:lnTo>
                      <a:lnTo>
                        <a:pt x="1713725" y="242265"/>
                      </a:lnTo>
                      <a:lnTo>
                        <a:pt x="1704403" y="277063"/>
                      </a:lnTo>
                      <a:lnTo>
                        <a:pt x="1727771" y="277063"/>
                      </a:lnTo>
                      <a:lnTo>
                        <a:pt x="1754289" y="275145"/>
                      </a:lnTo>
                      <a:lnTo>
                        <a:pt x="1788541" y="242265"/>
                      </a:lnTo>
                      <a:lnTo>
                        <a:pt x="1829358" y="93675"/>
                      </a:lnTo>
                      <a:lnTo>
                        <a:pt x="1839899" y="54317"/>
                      </a:lnTo>
                      <a:lnTo>
                        <a:pt x="1843011" y="42710"/>
                      </a:lnTo>
                      <a:lnTo>
                        <a:pt x="1853234" y="4559"/>
                      </a:lnTo>
                      <a:close/>
                    </a:path>
                  </a:pathLst>
                </a:custGeom>
                <a:solidFill>
                  <a:srgbClr val="231F20"/>
                </a:solidFill>
              </p:spPr>
              <p:txBody>
                <a:bodyPr wrap="square" lIns="0" tIns="0" rIns="0" bIns="0" rtlCol="0"/>
                <a:lstStyle/>
                <a:p>
                  <a:endParaRPr sz="1799" dirty="0">
                    <a:effectLst>
                      <a:outerShdw blurRad="50800" dist="38100" dir="2700000" algn="tl" rotWithShape="0">
                        <a:prstClr val="black">
                          <a:alpha val="40000"/>
                        </a:prstClr>
                      </a:outerShdw>
                    </a:effectLst>
                  </a:endParaRPr>
                </a:p>
              </p:txBody>
            </p:sp>
          </p:grpSp>
          <p:sp>
            <p:nvSpPr>
              <p:cNvPr id="308" name="テキスト ボックス 307">
                <a:extLst>
                  <a:ext uri="{FF2B5EF4-FFF2-40B4-BE49-F238E27FC236}">
                    <a16:creationId xmlns:a16="http://schemas.microsoft.com/office/drawing/2014/main" id="{917FE643-CADB-4F84-BB6B-B61DCC8568B3}"/>
                  </a:ext>
                </a:extLst>
              </p:cNvPr>
              <p:cNvSpPr txBox="1"/>
              <p:nvPr/>
            </p:nvSpPr>
            <p:spPr>
              <a:xfrm>
                <a:off x="10767938" y="12672717"/>
                <a:ext cx="4325223" cy="1107996"/>
              </a:xfrm>
              <a:prstGeom prst="rect">
                <a:avLst/>
              </a:prstGeom>
              <a:noFill/>
            </p:spPr>
            <p:txBody>
              <a:bodyPr wrap="none" rtlCol="0">
                <a:spAutoFit/>
              </a:bodyPr>
              <a:lstStyle/>
              <a:p>
                <a:r>
                  <a:rPr kumimoji="1" lang="en-US" altLang="ja-JP" sz="6600" b="1" i="1" dirty="0">
                    <a:ln w="9525">
                      <a:solidFill>
                        <a:schemeClr val="tx1"/>
                      </a:solidFill>
                    </a:ln>
                    <a:effectLst>
                      <a:glow rad="101600">
                        <a:schemeClr val="bg1">
                          <a:lumMod val="8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4.28 - 5.31</a:t>
                </a:r>
                <a:endParaRPr kumimoji="1" lang="ja-JP" altLang="en-US" sz="6600" b="1" i="1" dirty="0">
                  <a:ln w="9525">
                    <a:solidFill>
                      <a:schemeClr val="tx1"/>
                    </a:solidFill>
                  </a:ln>
                  <a:effectLst>
                    <a:glow rad="101600">
                      <a:schemeClr val="bg1">
                        <a:lumMod val="85000"/>
                        <a:alpha val="40000"/>
                      </a:schemeClr>
                    </a:glow>
                  </a:effectLst>
                  <a:latin typeface="Segoe UI Black" panose="020B0A02040204020203" pitchFamily="34" charset="0"/>
                  <a:ea typeface="Meiryo UI" panose="020B0604030504040204" pitchFamily="50" charset="-128"/>
                  <a:cs typeface="Segoe UI Black" panose="020B0A02040204020203" pitchFamily="34" charset="0"/>
                </a:endParaRPr>
              </a:p>
            </p:txBody>
          </p:sp>
          <p:sp>
            <p:nvSpPr>
              <p:cNvPr id="322" name="テキスト ボックス 321">
                <a:extLst>
                  <a:ext uri="{FF2B5EF4-FFF2-40B4-BE49-F238E27FC236}">
                    <a16:creationId xmlns:a16="http://schemas.microsoft.com/office/drawing/2014/main" id="{35C04ED1-B3F8-41D8-BFB0-FF016BB09973}"/>
                  </a:ext>
                </a:extLst>
              </p:cNvPr>
              <p:cNvSpPr txBox="1"/>
              <p:nvPr/>
            </p:nvSpPr>
            <p:spPr>
              <a:xfrm>
                <a:off x="10958891" y="13629563"/>
                <a:ext cx="5041765" cy="338554"/>
              </a:xfrm>
              <a:prstGeom prst="rect">
                <a:avLst/>
              </a:prstGeom>
              <a:noFill/>
            </p:spPr>
            <p:txBody>
              <a:bodyPr wrap="none" rtlCol="0">
                <a:spAutoFit/>
              </a:bodyPr>
              <a:lstStyle/>
              <a:p>
                <a:r>
                  <a:rPr kumimoji="1" lang="en-US" altLang="ja-JP" sz="1600" dirty="0">
                    <a:latin typeface="Eras Demi ITC" panose="020B0805030504020804" pitchFamily="34" charset="0"/>
                    <a:ea typeface="Meiryo UI" panose="020B0604030504040204" pitchFamily="50" charset="-128"/>
                  </a:rPr>
                  <a:t>2022</a:t>
                </a:r>
                <a:r>
                  <a:rPr kumimoji="1" lang="ja-JP" altLang="en-US" sz="1600" dirty="0">
                    <a:latin typeface="Eras Demi ITC" panose="020B0805030504020804" pitchFamily="34" charset="0"/>
                    <a:ea typeface="Meiryo UI" panose="020B0604030504040204" pitchFamily="50" charset="-128"/>
                  </a:rPr>
                  <a:t>／</a:t>
                </a:r>
                <a:r>
                  <a:rPr kumimoji="1" lang="en-US" altLang="ja-JP" sz="1600" dirty="0">
                    <a:latin typeface="Eras Demi ITC" panose="020B0805030504020804" pitchFamily="34" charset="0"/>
                    <a:ea typeface="Meiryo UI" panose="020B0604030504040204" pitchFamily="50" charset="-128"/>
                  </a:rPr>
                  <a:t>4</a:t>
                </a:r>
                <a:r>
                  <a:rPr kumimoji="1" lang="ja-JP" altLang="en-US" sz="1600" dirty="0">
                    <a:latin typeface="Eras Demi ITC" panose="020B0805030504020804" pitchFamily="34" charset="0"/>
                    <a:ea typeface="Meiryo UI" panose="020B0604030504040204" pitchFamily="50" charset="-128"/>
                  </a:rPr>
                  <a:t>／</a:t>
                </a:r>
                <a:r>
                  <a:rPr kumimoji="1" lang="en-US" altLang="ja-JP" sz="1600" dirty="0">
                    <a:latin typeface="Eras Demi ITC" panose="020B0805030504020804" pitchFamily="34" charset="0"/>
                    <a:ea typeface="Meiryo UI" panose="020B0604030504040204" pitchFamily="50" charset="-128"/>
                  </a:rPr>
                  <a:t>28</a:t>
                </a:r>
                <a:r>
                  <a:rPr kumimoji="1" lang="ja-JP" altLang="en-US"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木</a:t>
                </a:r>
                <a:r>
                  <a:rPr kumimoji="1" lang="ja-JP" altLang="en-US" sz="1200" dirty="0">
                    <a:latin typeface="メイリオ" panose="020B0604030504040204" pitchFamily="50" charset="-128"/>
                    <a:ea typeface="メイリオ" panose="020B0604030504040204" pitchFamily="50" charset="-128"/>
                  </a:rPr>
                  <a:t>）</a:t>
                </a:r>
                <a:r>
                  <a:rPr kumimoji="1" lang="en-US" altLang="ja-JP" sz="1600" dirty="0">
                    <a:latin typeface="Eras Demi ITC" panose="020B0805030504020804" pitchFamily="34" charset="0"/>
                    <a:ea typeface="Meiryo UI" panose="020B0604030504040204" pitchFamily="50" charset="-128"/>
                  </a:rPr>
                  <a:t>00:00 </a:t>
                </a:r>
                <a:r>
                  <a:rPr kumimoji="1" lang="ja-JP" altLang="en-US" sz="1600" dirty="0">
                    <a:latin typeface="Eras Demi ITC" panose="020B0805030504020804" pitchFamily="34" charset="0"/>
                    <a:ea typeface="Meiryo UI" panose="020B0604030504040204" pitchFamily="50" charset="-128"/>
                  </a:rPr>
                  <a:t>～</a:t>
                </a:r>
                <a:r>
                  <a:rPr kumimoji="1" lang="en-US" altLang="ja-JP" sz="1600" dirty="0">
                    <a:latin typeface="Eras Demi ITC" panose="020B0805030504020804" pitchFamily="34" charset="0"/>
                    <a:ea typeface="Meiryo UI" panose="020B0604030504040204" pitchFamily="50" charset="-128"/>
                  </a:rPr>
                  <a:t>2022</a:t>
                </a:r>
                <a:r>
                  <a:rPr kumimoji="1" lang="ja-JP" altLang="en-US" sz="1600" dirty="0">
                    <a:latin typeface="Eras Demi ITC" panose="020B0805030504020804" pitchFamily="34" charset="0"/>
                    <a:ea typeface="Meiryo UI" panose="020B0604030504040204" pitchFamily="50" charset="-128"/>
                  </a:rPr>
                  <a:t>／</a:t>
                </a:r>
                <a:r>
                  <a:rPr kumimoji="1" lang="en-US" altLang="ja-JP" sz="1600" dirty="0">
                    <a:latin typeface="Eras Demi ITC" panose="020B0805030504020804" pitchFamily="34" charset="0"/>
                    <a:ea typeface="Meiryo UI" panose="020B0604030504040204" pitchFamily="50" charset="-128"/>
                  </a:rPr>
                  <a:t>5</a:t>
                </a:r>
                <a:r>
                  <a:rPr kumimoji="1" lang="ja-JP" altLang="en-US" sz="1600" dirty="0">
                    <a:latin typeface="Eras Demi ITC" panose="020B0805030504020804" pitchFamily="34" charset="0"/>
                    <a:ea typeface="Meiryo UI" panose="020B0604030504040204" pitchFamily="50" charset="-128"/>
                  </a:rPr>
                  <a:t>／</a:t>
                </a:r>
                <a:r>
                  <a:rPr kumimoji="1" lang="en-US" altLang="ja-JP" sz="1600" dirty="0">
                    <a:latin typeface="Eras Demi ITC" panose="020B0805030504020804" pitchFamily="34" charset="0"/>
                    <a:ea typeface="Meiryo UI" panose="020B0604030504040204" pitchFamily="50" charset="-128"/>
                  </a:rPr>
                  <a:t>31</a:t>
                </a:r>
                <a:r>
                  <a:rPr kumimoji="1" lang="ja-JP" altLang="en-US"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火</a:t>
                </a:r>
                <a:r>
                  <a:rPr kumimoji="1" lang="ja-JP" altLang="en-US" sz="1200" dirty="0">
                    <a:latin typeface="メイリオ" panose="020B0604030504040204" pitchFamily="50" charset="-128"/>
                    <a:ea typeface="メイリオ" panose="020B0604030504040204" pitchFamily="50" charset="-128"/>
                  </a:rPr>
                  <a:t>）</a:t>
                </a:r>
                <a:r>
                  <a:rPr kumimoji="1" lang="en-US" altLang="ja-JP" sz="1600" dirty="0">
                    <a:latin typeface="Eras Demi ITC" panose="020B0805030504020804" pitchFamily="34" charset="0"/>
                    <a:ea typeface="Meiryo UI" panose="020B0604030504040204" pitchFamily="50" charset="-128"/>
                  </a:rPr>
                  <a:t>23:59</a:t>
                </a:r>
                <a:endParaRPr kumimoji="1" lang="ja-JP" altLang="en-US" sz="1600" dirty="0">
                  <a:latin typeface="Eras Demi ITC" panose="020B0805030504020804" pitchFamily="34" charset="0"/>
                  <a:ea typeface="Meiryo UI" panose="020B0604030504040204" pitchFamily="50" charset="-128"/>
                </a:endParaRPr>
              </a:p>
            </p:txBody>
          </p:sp>
        </p:grpSp>
        <p:sp>
          <p:nvSpPr>
            <p:cNvPr id="362" name="テキスト ボックス 361">
              <a:extLst>
                <a:ext uri="{FF2B5EF4-FFF2-40B4-BE49-F238E27FC236}">
                  <a16:creationId xmlns:a16="http://schemas.microsoft.com/office/drawing/2014/main" id="{20E40C4A-4BD9-482F-A05F-C71B4DAB479A}"/>
                </a:ext>
              </a:extLst>
            </p:cNvPr>
            <p:cNvSpPr txBox="1"/>
            <p:nvPr/>
          </p:nvSpPr>
          <p:spPr>
            <a:xfrm>
              <a:off x="2381250" y="13409077"/>
              <a:ext cx="4091185" cy="1138773"/>
            </a:xfrm>
            <a:prstGeom prst="rect">
              <a:avLst/>
            </a:prstGeom>
            <a:noFill/>
            <a:ln w="12700">
              <a:noFill/>
            </a:ln>
          </p:spPr>
          <p:txBody>
            <a:bodyPr wrap="none" rtlCol="0">
              <a:spAutoFit/>
            </a:bodyPr>
            <a:lstStyle/>
            <a:p>
              <a:r>
                <a:rPr kumimoji="1" lang="en-US" altLang="ja-JP" sz="6800" b="1" i="1" dirty="0">
                  <a:ln w="57150">
                    <a:solidFill>
                      <a:schemeClr val="tx1"/>
                    </a:solidFill>
                  </a:ln>
                  <a:effectLst>
                    <a:glow rad="101600">
                      <a:schemeClr val="bg1">
                        <a:lumMod val="85000"/>
                        <a:alpha val="40000"/>
                      </a:schemeClr>
                    </a:glow>
                    <a:outerShdw blurRad="50800" dist="38100" dir="2700000" algn="tl" rotWithShape="0">
                      <a:prstClr val="black">
                        <a:alpha val="40000"/>
                      </a:prstClr>
                    </a:outerShdw>
                  </a:effectLst>
                  <a:latin typeface="Segoe UI Black" panose="020B0A02040204020203" pitchFamily="34" charset="0"/>
                  <a:ea typeface="Segoe UI Black" panose="020B0A02040204020203" pitchFamily="34" charset="0"/>
                  <a:cs typeface="Segoe UI Black" panose="020B0A02040204020203" pitchFamily="34" charset="0"/>
                </a:rPr>
                <a:t>4.4 - 4.27</a:t>
              </a:r>
              <a:endParaRPr kumimoji="1" lang="ja-JP" altLang="en-US" sz="6800" b="1" i="1" dirty="0">
                <a:ln w="57150">
                  <a:solidFill>
                    <a:schemeClr val="tx1"/>
                  </a:solidFill>
                </a:ln>
                <a:effectLst>
                  <a:glow rad="101600">
                    <a:schemeClr val="bg1">
                      <a:lumMod val="85000"/>
                      <a:alpha val="40000"/>
                    </a:schemeClr>
                  </a:glow>
                  <a:outerShdw blurRad="50800" dist="38100" dir="2700000" algn="tl" rotWithShape="0">
                    <a:prstClr val="black">
                      <a:alpha val="40000"/>
                    </a:prstClr>
                  </a:outerShdw>
                </a:effectLst>
                <a:latin typeface="Segoe UI Black" panose="020B0A02040204020203" pitchFamily="34" charset="0"/>
                <a:ea typeface="Meiryo UI" panose="020B0604030504040204" pitchFamily="50" charset="-128"/>
                <a:cs typeface="Segoe UI Black" panose="020B0A02040204020203" pitchFamily="34" charset="0"/>
              </a:endParaRPr>
            </a:p>
          </p:txBody>
        </p:sp>
        <p:grpSp>
          <p:nvGrpSpPr>
            <p:cNvPr id="270" name="グループ化 269">
              <a:extLst>
                <a:ext uri="{FF2B5EF4-FFF2-40B4-BE49-F238E27FC236}">
                  <a16:creationId xmlns:a16="http://schemas.microsoft.com/office/drawing/2014/main" id="{DBEB4228-F201-4BFC-AD13-7C8CDB21FC64}"/>
                </a:ext>
              </a:extLst>
            </p:cNvPr>
            <p:cNvGrpSpPr/>
            <p:nvPr/>
          </p:nvGrpSpPr>
          <p:grpSpPr>
            <a:xfrm>
              <a:off x="-1581150" y="13381334"/>
              <a:ext cx="9031531" cy="1395116"/>
              <a:chOff x="1071949" y="12673015"/>
              <a:chExt cx="9031531" cy="1395116"/>
            </a:xfrm>
          </p:grpSpPr>
          <p:pic>
            <p:nvPicPr>
              <p:cNvPr id="123" name="object 123"/>
              <p:cNvPicPr>
                <a:picLocks noChangeAspect="1"/>
              </p:cNvPicPr>
              <p:nvPr/>
            </p:nvPicPr>
            <p:blipFill>
              <a:blip r:embed="rId43" cstate="print"/>
              <a:stretch>
                <a:fillRect/>
              </a:stretch>
            </p:blipFill>
            <p:spPr>
              <a:xfrm>
                <a:off x="1071949" y="13019154"/>
                <a:ext cx="3600000" cy="614275"/>
              </a:xfrm>
              <a:prstGeom prst="rect">
                <a:avLst/>
              </a:prstGeom>
            </p:spPr>
          </p:pic>
          <p:sp>
            <p:nvSpPr>
              <p:cNvPr id="65" name="テキスト ボックス 64">
                <a:extLst>
                  <a:ext uri="{FF2B5EF4-FFF2-40B4-BE49-F238E27FC236}">
                    <a16:creationId xmlns:a16="http://schemas.microsoft.com/office/drawing/2014/main" id="{79C690FF-DFDC-409B-A46C-5EE6CA956C86}"/>
                  </a:ext>
                </a:extLst>
              </p:cNvPr>
              <p:cNvSpPr txBox="1"/>
              <p:nvPr/>
            </p:nvSpPr>
            <p:spPr>
              <a:xfrm>
                <a:off x="4942870" y="12673015"/>
                <a:ext cx="4091185" cy="1138773"/>
              </a:xfrm>
              <a:prstGeom prst="rect">
                <a:avLst/>
              </a:prstGeom>
              <a:noFill/>
              <a:ln w="12700">
                <a:noFill/>
              </a:ln>
            </p:spPr>
            <p:txBody>
              <a:bodyPr wrap="none" rtlCol="0">
                <a:spAutoFit/>
              </a:bodyPr>
              <a:lstStyle/>
              <a:p>
                <a:r>
                  <a:rPr kumimoji="1" lang="en-US" altLang="ja-JP" sz="6800" b="1" i="1" dirty="0">
                    <a:ln w="19050">
                      <a:solidFill>
                        <a:schemeClr val="tx1"/>
                      </a:solidFill>
                    </a:ln>
                    <a:solidFill>
                      <a:srgbClr val="FFF200"/>
                    </a:solidFill>
                    <a:effectLst>
                      <a:glow rad="101600">
                        <a:schemeClr val="bg1">
                          <a:lumMod val="8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4.4 - 4.27</a:t>
                </a:r>
                <a:endParaRPr kumimoji="1" lang="ja-JP" altLang="en-US" sz="6800" b="1" i="1" dirty="0">
                  <a:ln w="19050">
                    <a:solidFill>
                      <a:schemeClr val="tx1"/>
                    </a:solidFill>
                  </a:ln>
                  <a:solidFill>
                    <a:srgbClr val="FFF200"/>
                  </a:solidFill>
                  <a:effectLst>
                    <a:glow rad="101600">
                      <a:schemeClr val="bg1">
                        <a:lumMod val="85000"/>
                        <a:alpha val="40000"/>
                      </a:schemeClr>
                    </a:glow>
                  </a:effectLst>
                  <a:latin typeface="Segoe UI Black" panose="020B0A02040204020203" pitchFamily="34" charset="0"/>
                  <a:ea typeface="Meiryo UI" panose="020B0604030504040204" pitchFamily="50" charset="-128"/>
                  <a:cs typeface="Segoe UI Black" panose="020B0A02040204020203" pitchFamily="34" charset="0"/>
                </a:endParaRPr>
              </a:p>
            </p:txBody>
          </p:sp>
          <p:sp>
            <p:nvSpPr>
              <p:cNvPr id="66" name="テキスト ボックス 65">
                <a:extLst>
                  <a:ext uri="{FF2B5EF4-FFF2-40B4-BE49-F238E27FC236}">
                    <a16:creationId xmlns:a16="http://schemas.microsoft.com/office/drawing/2014/main" id="{30335163-06F6-4147-A900-A0AA0F739296}"/>
                  </a:ext>
                </a:extLst>
              </p:cNvPr>
              <p:cNvSpPr txBox="1"/>
              <p:nvPr/>
            </p:nvSpPr>
            <p:spPr>
              <a:xfrm>
                <a:off x="5186749" y="13729577"/>
                <a:ext cx="4916731" cy="338554"/>
              </a:xfrm>
              <a:prstGeom prst="rect">
                <a:avLst/>
              </a:prstGeom>
              <a:noFill/>
            </p:spPr>
            <p:txBody>
              <a:bodyPr wrap="none" rtlCol="0">
                <a:spAutoFit/>
              </a:bodyPr>
              <a:lstStyle/>
              <a:p>
                <a:r>
                  <a:rPr kumimoji="1" lang="en-US" altLang="ja-JP" sz="1600" dirty="0">
                    <a:latin typeface="Eras Demi ITC" panose="020B0805030504020804" pitchFamily="34" charset="0"/>
                    <a:ea typeface="Meiryo UI" panose="020B0604030504040204" pitchFamily="50" charset="-128"/>
                  </a:rPr>
                  <a:t>2022</a:t>
                </a:r>
                <a:r>
                  <a:rPr kumimoji="1" lang="ja-JP" altLang="en-US" sz="1600" dirty="0">
                    <a:latin typeface="Eras Demi ITC" panose="020B0805030504020804" pitchFamily="34" charset="0"/>
                    <a:ea typeface="Meiryo UI" panose="020B0604030504040204" pitchFamily="50" charset="-128"/>
                  </a:rPr>
                  <a:t>／</a:t>
                </a:r>
                <a:r>
                  <a:rPr kumimoji="1" lang="en-US" altLang="ja-JP" sz="1600" dirty="0">
                    <a:latin typeface="Eras Demi ITC" panose="020B0805030504020804" pitchFamily="34" charset="0"/>
                    <a:ea typeface="Meiryo UI" panose="020B0604030504040204" pitchFamily="50" charset="-128"/>
                  </a:rPr>
                  <a:t>4</a:t>
                </a:r>
                <a:r>
                  <a:rPr kumimoji="1" lang="ja-JP" altLang="en-US" sz="1600" dirty="0">
                    <a:latin typeface="Eras Demi ITC" panose="020B0805030504020804" pitchFamily="34" charset="0"/>
                    <a:ea typeface="Meiryo UI" panose="020B0604030504040204" pitchFamily="50" charset="-128"/>
                  </a:rPr>
                  <a:t>／</a:t>
                </a:r>
                <a:r>
                  <a:rPr kumimoji="1" lang="en-US" altLang="ja-JP" sz="1600" dirty="0">
                    <a:latin typeface="Eras Demi ITC" panose="020B0805030504020804" pitchFamily="34" charset="0"/>
                    <a:ea typeface="Meiryo UI" panose="020B0604030504040204" pitchFamily="50" charset="-128"/>
                  </a:rPr>
                  <a:t>4</a:t>
                </a:r>
                <a:r>
                  <a:rPr kumimoji="1" lang="ja-JP" altLang="en-US" sz="1200" dirty="0">
                    <a:latin typeface="メイリオ" panose="020B0604030504040204" pitchFamily="50" charset="-128"/>
                    <a:ea typeface="メイリオ" panose="020B0604030504040204" pitchFamily="50" charset="-128"/>
                  </a:rPr>
                  <a:t>（月）</a:t>
                </a:r>
                <a:r>
                  <a:rPr kumimoji="1" lang="en-US" altLang="ja-JP" sz="1600" dirty="0">
                    <a:latin typeface="Eras Demi ITC" panose="020B0805030504020804" pitchFamily="34" charset="0"/>
                    <a:ea typeface="Meiryo UI" panose="020B0604030504040204" pitchFamily="50" charset="-128"/>
                  </a:rPr>
                  <a:t>14:00 </a:t>
                </a:r>
                <a:r>
                  <a:rPr kumimoji="1" lang="ja-JP" altLang="en-US" sz="1600" dirty="0">
                    <a:latin typeface="Eras Demi ITC" panose="020B0805030504020804" pitchFamily="34" charset="0"/>
                    <a:ea typeface="Meiryo UI" panose="020B0604030504040204" pitchFamily="50" charset="-128"/>
                  </a:rPr>
                  <a:t>～</a:t>
                </a:r>
                <a:r>
                  <a:rPr kumimoji="1" lang="en-US" altLang="ja-JP" sz="1600" dirty="0">
                    <a:latin typeface="Eras Demi ITC" panose="020B0805030504020804" pitchFamily="34" charset="0"/>
                    <a:ea typeface="Meiryo UI" panose="020B0604030504040204" pitchFamily="50" charset="-128"/>
                  </a:rPr>
                  <a:t>2022</a:t>
                </a:r>
                <a:r>
                  <a:rPr kumimoji="1" lang="ja-JP" altLang="en-US" sz="1600" dirty="0">
                    <a:latin typeface="Eras Demi ITC" panose="020B0805030504020804" pitchFamily="34" charset="0"/>
                    <a:ea typeface="Meiryo UI" panose="020B0604030504040204" pitchFamily="50" charset="-128"/>
                  </a:rPr>
                  <a:t>／</a:t>
                </a:r>
                <a:r>
                  <a:rPr kumimoji="1" lang="en-US" altLang="ja-JP" sz="1600" dirty="0">
                    <a:latin typeface="Eras Demi ITC" panose="020B0805030504020804" pitchFamily="34" charset="0"/>
                    <a:ea typeface="Meiryo UI" panose="020B0604030504040204" pitchFamily="50" charset="-128"/>
                  </a:rPr>
                  <a:t>4</a:t>
                </a:r>
                <a:r>
                  <a:rPr kumimoji="1" lang="ja-JP" altLang="en-US" sz="1600" dirty="0">
                    <a:latin typeface="Eras Demi ITC" panose="020B0805030504020804" pitchFamily="34" charset="0"/>
                    <a:ea typeface="Meiryo UI" panose="020B0604030504040204" pitchFamily="50" charset="-128"/>
                  </a:rPr>
                  <a:t>／</a:t>
                </a:r>
                <a:r>
                  <a:rPr kumimoji="1" lang="en-US" altLang="ja-JP" sz="1600" dirty="0">
                    <a:latin typeface="Eras Demi ITC" panose="020B0805030504020804" pitchFamily="34" charset="0"/>
                    <a:ea typeface="Meiryo UI" panose="020B0604030504040204" pitchFamily="50" charset="-128"/>
                  </a:rPr>
                  <a:t>27</a:t>
                </a:r>
                <a:r>
                  <a:rPr kumimoji="1" lang="ja-JP" altLang="en-US" sz="1200" dirty="0">
                    <a:latin typeface="メイリオ" panose="020B0604030504040204" pitchFamily="50" charset="-128"/>
                    <a:ea typeface="メイリオ" panose="020B0604030504040204" pitchFamily="50" charset="-128"/>
                  </a:rPr>
                  <a:t>（水）</a:t>
                </a:r>
                <a:r>
                  <a:rPr kumimoji="1" lang="en-US" altLang="ja-JP" sz="1600" dirty="0">
                    <a:latin typeface="Eras Demi ITC" panose="020B0805030504020804" pitchFamily="34" charset="0"/>
                    <a:ea typeface="Meiryo UI" panose="020B0604030504040204" pitchFamily="50" charset="-128"/>
                  </a:rPr>
                  <a:t>23:59</a:t>
                </a:r>
                <a:endParaRPr kumimoji="1" lang="ja-JP" altLang="en-US" sz="1600" dirty="0">
                  <a:latin typeface="Eras Demi ITC" panose="020B0805030504020804" pitchFamily="34" charset="0"/>
                  <a:ea typeface="Meiryo UI" panose="020B0604030504040204" pitchFamily="50" charset="-128"/>
                </a:endParaRPr>
              </a:p>
            </p:txBody>
          </p:sp>
        </p:grpSp>
      </p:grpSp>
      <p:pic>
        <p:nvPicPr>
          <p:cNvPr id="368" name="図 367">
            <a:extLst>
              <a:ext uri="{FF2B5EF4-FFF2-40B4-BE49-F238E27FC236}">
                <a16:creationId xmlns:a16="http://schemas.microsoft.com/office/drawing/2014/main" id="{3E4019F1-274F-4094-801D-EDDBE07C503F}"/>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933450" y="5669597"/>
            <a:ext cx="1440000" cy="1867853"/>
          </a:xfrm>
          <a:prstGeom prst="rect">
            <a:avLst/>
          </a:prstGeom>
        </p:spPr>
      </p:pic>
      <p:pic>
        <p:nvPicPr>
          <p:cNvPr id="370" name="図 369" descr="挿絵 が含まれている画像&#10;&#10;自動的に生成された説明">
            <a:extLst>
              <a:ext uri="{FF2B5EF4-FFF2-40B4-BE49-F238E27FC236}">
                <a16:creationId xmlns:a16="http://schemas.microsoft.com/office/drawing/2014/main" id="{2D841783-5130-4B4D-ABC9-1F9A983990FE}"/>
              </a:ext>
            </a:extLst>
          </p:cNvPr>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11601450" y="4950202"/>
            <a:ext cx="1440000" cy="1901448"/>
          </a:xfrm>
          <a:prstGeom prst="rect">
            <a:avLst/>
          </a:prstGeom>
        </p:spPr>
      </p:pic>
      <p:pic>
        <p:nvPicPr>
          <p:cNvPr id="374" name="図 373" descr="挿絵 が含まれている画像&#10;&#10;自動的に生成された説明">
            <a:extLst>
              <a:ext uri="{FF2B5EF4-FFF2-40B4-BE49-F238E27FC236}">
                <a16:creationId xmlns:a16="http://schemas.microsoft.com/office/drawing/2014/main" id="{09E55FEF-ECB0-41B4-BA9A-F9265BB434A5}"/>
              </a:ext>
            </a:extLst>
          </p:cNvPr>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9932850" y="8416071"/>
            <a:ext cx="1440000" cy="1635979"/>
          </a:xfrm>
          <a:prstGeom prst="rect">
            <a:avLst/>
          </a:prstGeom>
        </p:spPr>
      </p:pic>
      <p:pic>
        <p:nvPicPr>
          <p:cNvPr id="376" name="図 375" descr="時計, ウィンドウ が含まれている画像&#10;&#10;自動的に生成された説明">
            <a:extLst>
              <a:ext uri="{FF2B5EF4-FFF2-40B4-BE49-F238E27FC236}">
                <a16:creationId xmlns:a16="http://schemas.microsoft.com/office/drawing/2014/main" id="{BACDCFC2-A9A1-4614-81D9-7523B7A94189}"/>
              </a:ext>
            </a:extLst>
          </p:cNvPr>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4497547" y="8054056"/>
            <a:ext cx="1476000" cy="1900350"/>
          </a:xfrm>
          <a:prstGeom prst="rect">
            <a:avLst/>
          </a:prstGeom>
        </p:spPr>
      </p:pic>
      <p:pic>
        <p:nvPicPr>
          <p:cNvPr id="378" name="図 377">
            <a:extLst>
              <a:ext uri="{FF2B5EF4-FFF2-40B4-BE49-F238E27FC236}">
                <a16:creationId xmlns:a16="http://schemas.microsoft.com/office/drawing/2014/main" id="{4F311A29-A91D-4284-8E05-5C25A9E2882E}"/>
              </a:ext>
            </a:extLst>
          </p:cNvPr>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flipH="1">
            <a:off x="8172450" y="5147172"/>
            <a:ext cx="1440000" cy="1901460"/>
          </a:xfrm>
          <a:prstGeom prst="rect">
            <a:avLst/>
          </a:prstGeom>
        </p:spPr>
      </p:pic>
      <p:pic>
        <p:nvPicPr>
          <p:cNvPr id="380" name="図 379" descr="シャツ, 挿絵 が含まれている画像&#10;&#10;自動的に生成された説明">
            <a:extLst>
              <a:ext uri="{FF2B5EF4-FFF2-40B4-BE49-F238E27FC236}">
                <a16:creationId xmlns:a16="http://schemas.microsoft.com/office/drawing/2014/main" id="{755FF316-3413-445C-9A55-515372F20B07}"/>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5048250" y="5483950"/>
            <a:ext cx="1440000" cy="1672500"/>
          </a:xfrm>
          <a:prstGeom prst="rect">
            <a:avLst/>
          </a:prstGeom>
        </p:spPr>
      </p:pic>
    </p:spTree>
    <p:extLst>
      <p:ext uri="{BB962C8B-B14F-4D97-AF65-F5344CB8AC3E}">
        <p14:creationId xmlns:p14="http://schemas.microsoft.com/office/powerpoint/2010/main" val="3010098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496</TotalTime>
  <Words>122</Words>
  <Application>Microsoft Office PowerPoint</Application>
  <PresentationFormat>ユーザー設定</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メイリオ</vt:lpstr>
      <vt:lpstr>游ゴシック</vt:lpstr>
      <vt:lpstr>Calibri</vt:lpstr>
      <vt:lpstr>Eras Demi ITC</vt:lpstr>
      <vt:lpstr>Segoe UI Black</vt:lpstr>
      <vt:lpstr>Office Theme</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arukatsu_flyer_A2_early21_id16_220203_0l</dc:title>
  <cp:lastModifiedBy>稲益 亜紀</cp:lastModifiedBy>
  <cp:revision>37</cp:revision>
  <cp:lastPrinted>2022-03-11T00:55:00Z</cp:lastPrinted>
  <dcterms:created xsi:type="dcterms:W3CDTF">2022-02-03T08:29:29Z</dcterms:created>
  <dcterms:modified xsi:type="dcterms:W3CDTF">2022-03-11T00:55:51Z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2022-02-03T00:00:00Z</vt:filetime>
  </property>
  <property fmtid="{D5CDD505-2E9C-101B-9397-08002B2CF9AE}" pid="3" name="Creator">
    <vt:lpwstr>Adobe Illustrator 26.0 (Macintosh)</vt:lpwstr>
  </property>
  <property fmtid="{D5CDD505-2E9C-101B-9397-08002B2CF9AE}" pid="4" name="LastSaved">
    <vt:filetime>2022-02-03T00:00:00Z</vt:filetime>
  </property>
</Properties>
</file>